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8" r:id="rId3"/>
    <p:sldId id="259" r:id="rId4"/>
    <p:sldId id="260" r:id="rId5"/>
    <p:sldId id="264" r:id="rId6"/>
    <p:sldId id="265" r:id="rId7"/>
    <p:sldId id="266" r:id="rId8"/>
    <p:sldId id="261" r:id="rId9"/>
    <p:sldId id="267" r:id="rId10"/>
    <p:sldId id="268" r:id="rId11"/>
    <p:sldId id="262" r:id="rId12"/>
    <p:sldId id="263" r:id="rId13"/>
    <p:sldId id="269" r:id="rId14"/>
    <p:sldId id="270" r:id="rId15"/>
    <p:sldId id="271" r:id="rId16"/>
    <p:sldId id="275" r:id="rId17"/>
    <p:sldId id="276" r:id="rId18"/>
    <p:sldId id="272" r:id="rId19"/>
    <p:sldId id="273" r:id="rId20"/>
    <p:sldId id="274" r:id="rId21"/>
    <p:sldId id="278"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19DFB-F284-41A1-915D-29150F8170EB}" type="datetimeFigureOut">
              <a:rPr lang="tr-TR" smtClean="0"/>
              <a:pPr/>
              <a:t>17.12.2015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329131-EC01-4AC9-90DF-859541C56809}" type="slidenum">
              <a:rPr lang="tr-TR" smtClean="0"/>
              <a:pPr/>
              <a:t>‹#›</a:t>
            </a:fld>
            <a:endParaRPr lang="tr-TR"/>
          </a:p>
        </p:txBody>
      </p:sp>
    </p:spTree>
    <p:extLst>
      <p:ext uri="{BB962C8B-B14F-4D97-AF65-F5344CB8AC3E}">
        <p14:creationId xmlns:p14="http://schemas.microsoft.com/office/powerpoint/2010/main" xmlns="" val="1686690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7329131-EC01-4AC9-90DF-859541C56809}" type="slidenum">
              <a:rPr lang="tr-TR" smtClean="0"/>
              <a:pPr/>
              <a:t>21</a:t>
            </a:fld>
            <a:endParaRPr lang="tr-TR"/>
          </a:p>
        </p:txBody>
      </p:sp>
    </p:spTree>
    <p:extLst>
      <p:ext uri="{BB962C8B-B14F-4D97-AF65-F5344CB8AC3E}">
        <p14:creationId xmlns:p14="http://schemas.microsoft.com/office/powerpoint/2010/main" xmlns="" val="382237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dirty="0"/>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17.12.2015</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pPr/>
              <a:t>17.12.2015</a:t>
            </a:fld>
            <a:endParaRPr lang="tr-TR"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19041" y="260648"/>
            <a:ext cx="7175351" cy="1793167"/>
          </a:xfrm>
        </p:spPr>
        <p:txBody>
          <a:bodyPr/>
          <a:lstStyle/>
          <a:p>
            <a:pPr marL="182880" indent="0">
              <a:buNone/>
            </a:pPr>
            <a:r>
              <a:rPr lang="tr-TR" sz="6000" dirty="0" smtClean="0">
                <a:solidFill>
                  <a:schemeClr val="accent6">
                    <a:lumMod val="75000"/>
                  </a:schemeClr>
                </a:solidFill>
              </a:rPr>
              <a:t>AKRAN ZORBALIĞI</a:t>
            </a:r>
            <a:endParaRPr lang="tr-TR" sz="6000" dirty="0">
              <a:solidFill>
                <a:schemeClr val="accent6">
                  <a:lumMod val="75000"/>
                </a:schemeClr>
              </a:solidFill>
            </a:endParaRPr>
          </a:p>
        </p:txBody>
      </p:sp>
      <p:pic>
        <p:nvPicPr>
          <p:cNvPr id="2050" name="Picture 2" descr="https://encrypted-tbn3.gstatic.com/images?q=tbn:ANd9GcTyLJYX-WWPJnPqafvHXS0wmQBFCcwS_sUhJkxF5agibLInL9zM"/>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47664" y="1484784"/>
            <a:ext cx="6120679" cy="36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96576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052736"/>
            <a:ext cx="7160583" cy="1143000"/>
          </a:xfrm>
        </p:spPr>
        <p:txBody>
          <a:bodyPr/>
          <a:lstStyle/>
          <a:p>
            <a:pPr marL="0" indent="0">
              <a:buNone/>
            </a:pPr>
            <a:r>
              <a:rPr lang="tr-TR" sz="4000" dirty="0" smtClean="0"/>
              <a:t>ZORBALIKTA ÜÇ GRUP VAR:</a:t>
            </a:r>
            <a:endParaRPr lang="tr-TR" sz="4000" dirty="0"/>
          </a:p>
        </p:txBody>
      </p:sp>
      <p:sp>
        <p:nvSpPr>
          <p:cNvPr id="3" name="İçerik Yer Tutucusu 2"/>
          <p:cNvSpPr>
            <a:spLocks noGrp="1"/>
          </p:cNvSpPr>
          <p:nvPr>
            <p:ph sz="quarter" idx="13"/>
          </p:nvPr>
        </p:nvSpPr>
        <p:spPr>
          <a:xfrm>
            <a:off x="1187624" y="2564904"/>
            <a:ext cx="6400800" cy="3474720"/>
          </a:xfrm>
        </p:spPr>
        <p:txBody>
          <a:bodyPr>
            <a:normAutofit/>
          </a:bodyPr>
          <a:lstStyle/>
          <a:p>
            <a:r>
              <a:rPr lang="tr-TR" sz="3600" dirty="0" smtClean="0"/>
              <a:t>ZORBALAR</a:t>
            </a:r>
          </a:p>
          <a:p>
            <a:r>
              <a:rPr lang="tr-TR" sz="3600" dirty="0" smtClean="0"/>
              <a:t>MAĞDURLAR </a:t>
            </a:r>
          </a:p>
          <a:p>
            <a:r>
              <a:rPr lang="tr-TR" sz="3600" dirty="0" smtClean="0"/>
              <a:t>İZLEYİCİLER</a:t>
            </a:r>
            <a:endParaRPr lang="tr-TR" sz="3600" dirty="0"/>
          </a:p>
        </p:txBody>
      </p:sp>
    </p:spTree>
    <p:extLst>
      <p:ext uri="{BB962C8B-B14F-4D97-AF65-F5344CB8AC3E}">
        <p14:creationId xmlns:p14="http://schemas.microsoft.com/office/powerpoint/2010/main" xmlns="" val="20757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404664"/>
            <a:ext cx="7560840" cy="1143000"/>
          </a:xfrm>
        </p:spPr>
        <p:txBody>
          <a:bodyPr/>
          <a:lstStyle/>
          <a:p>
            <a:pPr marL="0" indent="0" algn="ctr">
              <a:buNone/>
            </a:pPr>
            <a:r>
              <a:rPr lang="tr-TR" dirty="0" smtClean="0"/>
              <a:t>ZORBANIN ÖZELLİKLERİ</a:t>
            </a:r>
            <a:endParaRPr lang="tr-TR" dirty="0"/>
          </a:p>
        </p:txBody>
      </p:sp>
      <p:sp>
        <p:nvSpPr>
          <p:cNvPr id="3" name="İçerik Yer Tutucusu 2"/>
          <p:cNvSpPr>
            <a:spLocks noGrp="1"/>
          </p:cNvSpPr>
          <p:nvPr>
            <p:ph sz="quarter" idx="13"/>
          </p:nvPr>
        </p:nvSpPr>
        <p:spPr>
          <a:xfrm>
            <a:off x="323528" y="1628800"/>
            <a:ext cx="7264896" cy="4698856"/>
          </a:xfrm>
        </p:spPr>
        <p:txBody>
          <a:bodyPr>
            <a:normAutofit fontScale="85000" lnSpcReduction="10000"/>
          </a:bodyPr>
          <a:lstStyle/>
          <a:p>
            <a:r>
              <a:rPr lang="en-GB" sz="2400" dirty="0" smtClean="0">
                <a:solidFill>
                  <a:schemeClr val="tx1"/>
                </a:solidFill>
              </a:rPr>
              <a:t>“</a:t>
            </a:r>
            <a:r>
              <a:rPr lang="en-GB" sz="2400" dirty="0">
                <a:solidFill>
                  <a:schemeClr val="tx1"/>
                </a:solidFill>
              </a:rPr>
              <a:t>Zorbalık kişilik özelliği gibidir. </a:t>
            </a:r>
            <a:r>
              <a:rPr lang="en-GB" sz="2400" dirty="0" smtClean="0">
                <a:solidFill>
                  <a:schemeClr val="tx1"/>
                </a:solidFill>
              </a:rPr>
              <a:t>Yaptıkları </a:t>
            </a:r>
            <a:r>
              <a:rPr lang="en-GB" sz="2400" dirty="0">
                <a:solidFill>
                  <a:schemeClr val="tx1"/>
                </a:solidFill>
              </a:rPr>
              <a:t>davranışı önce reddederler,sonra suçu başkasına atarlar,ve en nihayet mağdurun </a:t>
            </a:r>
            <a:r>
              <a:rPr lang="en-GB" sz="2400" dirty="0" smtClean="0">
                <a:solidFill>
                  <a:schemeClr val="tx1"/>
                </a:solidFill>
              </a:rPr>
              <a:t>hak </a:t>
            </a:r>
            <a:r>
              <a:rPr lang="en-GB" sz="2400" dirty="0">
                <a:solidFill>
                  <a:schemeClr val="tx1"/>
                </a:solidFill>
              </a:rPr>
              <a:t>ettiğini söylerler</a:t>
            </a:r>
            <a:r>
              <a:rPr lang="en-GB" sz="2400" dirty="0" smtClean="0">
                <a:solidFill>
                  <a:schemeClr val="tx1"/>
                </a:solidFill>
              </a:rPr>
              <a:t>.”</a:t>
            </a:r>
            <a:endParaRPr lang="tr-TR" sz="2400" dirty="0" smtClean="0">
              <a:solidFill>
                <a:schemeClr val="tx1"/>
              </a:solidFill>
            </a:endParaRPr>
          </a:p>
          <a:p>
            <a:r>
              <a:rPr lang="en-GB" sz="2400" dirty="0" smtClean="0">
                <a:solidFill>
                  <a:schemeClr val="tx1"/>
                </a:solidFill>
              </a:rPr>
              <a:t>Olayları </a:t>
            </a:r>
            <a:r>
              <a:rPr lang="en-GB" sz="2400" dirty="0">
                <a:solidFill>
                  <a:schemeClr val="tx1"/>
                </a:solidFill>
              </a:rPr>
              <a:t>ve arkadaşlarını kontrol etme gereksinimi </a:t>
            </a:r>
            <a:r>
              <a:rPr lang="en-GB" sz="2400" dirty="0" smtClean="0">
                <a:solidFill>
                  <a:schemeClr val="tx1"/>
                </a:solidFill>
              </a:rPr>
              <a:t>duyarlar.</a:t>
            </a:r>
            <a:endParaRPr lang="tr-TR" sz="2400" dirty="0" smtClean="0">
              <a:solidFill>
                <a:schemeClr val="tx1"/>
              </a:solidFill>
            </a:endParaRPr>
          </a:p>
          <a:p>
            <a:r>
              <a:rPr lang="en-GB" sz="2400" dirty="0" smtClean="0">
                <a:solidFill>
                  <a:schemeClr val="tx1"/>
                </a:solidFill>
              </a:rPr>
              <a:t>Mağdurların </a:t>
            </a:r>
            <a:r>
              <a:rPr lang="en-GB" sz="2400" dirty="0">
                <a:solidFill>
                  <a:schemeClr val="tx1"/>
                </a:solidFill>
              </a:rPr>
              <a:t>acı çekmesinden kendilerini sorumlu tutmazlar, bundan zevk </a:t>
            </a:r>
            <a:r>
              <a:rPr lang="en-GB" sz="2400" dirty="0" smtClean="0">
                <a:solidFill>
                  <a:schemeClr val="tx1"/>
                </a:solidFill>
              </a:rPr>
              <a:t>alırlar.</a:t>
            </a:r>
            <a:endParaRPr lang="tr-TR" sz="2400" dirty="0" smtClean="0">
              <a:solidFill>
                <a:schemeClr val="tx1"/>
              </a:solidFill>
            </a:endParaRPr>
          </a:p>
          <a:p>
            <a:r>
              <a:rPr lang="en-GB" sz="2400" dirty="0" smtClean="0">
                <a:solidFill>
                  <a:schemeClr val="tx1"/>
                </a:solidFill>
              </a:rPr>
              <a:t>Mağdurlara </a:t>
            </a:r>
            <a:r>
              <a:rPr lang="en-GB" sz="2400" dirty="0">
                <a:solidFill>
                  <a:schemeClr val="tx1"/>
                </a:solidFill>
              </a:rPr>
              <a:t>karşı hiç empati duymazlar ya da çok az </a:t>
            </a:r>
            <a:r>
              <a:rPr lang="en-GB" sz="2400" dirty="0" smtClean="0">
                <a:solidFill>
                  <a:schemeClr val="tx1"/>
                </a:solidFill>
              </a:rPr>
              <a:t>duyarlar.</a:t>
            </a:r>
            <a:endParaRPr lang="tr-TR" sz="2400" dirty="0" smtClean="0">
              <a:solidFill>
                <a:schemeClr val="tx1"/>
              </a:solidFill>
            </a:endParaRPr>
          </a:p>
          <a:p>
            <a:r>
              <a:rPr lang="en-GB" sz="2400" dirty="0" smtClean="0">
                <a:solidFill>
                  <a:schemeClr val="tx1"/>
                </a:solidFill>
              </a:rPr>
              <a:t>Mağdurların </a:t>
            </a:r>
            <a:r>
              <a:rPr lang="en-GB" sz="2400" dirty="0">
                <a:solidFill>
                  <a:schemeClr val="tx1"/>
                </a:solidFill>
              </a:rPr>
              <a:t>onları kışkırttıklarını söyleyerek suçu onlara </a:t>
            </a:r>
            <a:r>
              <a:rPr lang="en-GB" sz="2400" dirty="0" smtClean="0">
                <a:solidFill>
                  <a:schemeClr val="tx1"/>
                </a:solidFill>
              </a:rPr>
              <a:t>atarlar.</a:t>
            </a:r>
            <a:endParaRPr lang="tr-TR" sz="2400" dirty="0" smtClean="0">
              <a:solidFill>
                <a:schemeClr val="tx1"/>
              </a:solidFill>
            </a:endParaRPr>
          </a:p>
          <a:p>
            <a:r>
              <a:rPr lang="en-GB" sz="2400" dirty="0" smtClean="0">
                <a:solidFill>
                  <a:schemeClr val="tx1"/>
                </a:solidFill>
              </a:rPr>
              <a:t>Akranları </a:t>
            </a:r>
            <a:r>
              <a:rPr lang="en-GB" sz="2400" dirty="0">
                <a:solidFill>
                  <a:schemeClr val="tx1"/>
                </a:solidFill>
              </a:rPr>
              <a:t>ile sık sık çatışma yaşayabilir, okul idaresi ile görüşmek zorunda kalabilirler (daha çok erkek öğrenciler</a:t>
            </a:r>
            <a:r>
              <a:rPr lang="en-GB" sz="2400" dirty="0" smtClean="0">
                <a:solidFill>
                  <a:schemeClr val="tx1"/>
                </a:solidFill>
              </a:rPr>
              <a:t>).</a:t>
            </a:r>
            <a:endParaRPr lang="tr-TR" sz="2400" dirty="0" smtClean="0">
              <a:solidFill>
                <a:schemeClr val="tx1"/>
              </a:solidFill>
            </a:endParaRPr>
          </a:p>
          <a:p>
            <a:r>
              <a:rPr lang="en-GB" sz="2400" dirty="0" smtClean="0">
                <a:solidFill>
                  <a:schemeClr val="tx1"/>
                </a:solidFill>
              </a:rPr>
              <a:t>Genelde </a:t>
            </a:r>
            <a:r>
              <a:rPr lang="en-GB" sz="2400" dirty="0">
                <a:solidFill>
                  <a:schemeClr val="tx1"/>
                </a:solidFill>
              </a:rPr>
              <a:t>kendileri de zorbalığa uğramıştır.</a:t>
            </a:r>
          </a:p>
          <a:p>
            <a:endParaRPr lang="tr-TR" dirty="0">
              <a:solidFill>
                <a:schemeClr val="tx1"/>
              </a:solidFill>
            </a:endParaRPr>
          </a:p>
        </p:txBody>
      </p:sp>
      <p:pic>
        <p:nvPicPr>
          <p:cNvPr id="4098" name="Picture 2" descr="http://us.123rf.com/450wm/hayaship/hayaship1410/hayaship141000011/32815460-g%C3%B6zl%C3%BCk-ile-k%C3%BC%C3%A7%C3%BCk-bir-%C3%A7ocuk-zorbal%C4%B1k-ve-alay-iki-o%C4%9Ful-karikat%C3%BCr-ill%C3%BCstrasyon-beyaz-zemin-%C3%B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974694" y="5589240"/>
            <a:ext cx="2169306" cy="1229273"/>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11506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7976" y="260648"/>
            <a:ext cx="7896216" cy="1143000"/>
          </a:xfrm>
        </p:spPr>
        <p:txBody>
          <a:bodyPr/>
          <a:lstStyle/>
          <a:p>
            <a:pPr marL="0" indent="0" algn="ctr">
              <a:buNone/>
            </a:pPr>
            <a:r>
              <a:rPr lang="tr-TR" dirty="0" smtClean="0"/>
              <a:t>SEYİRCİLERİN ÖZELLİKLERİ</a:t>
            </a:r>
            <a:endParaRPr lang="tr-TR" dirty="0"/>
          </a:p>
        </p:txBody>
      </p:sp>
      <p:sp>
        <p:nvSpPr>
          <p:cNvPr id="3" name="İçerik Yer Tutucusu 2"/>
          <p:cNvSpPr>
            <a:spLocks noGrp="1"/>
          </p:cNvSpPr>
          <p:nvPr>
            <p:ph sz="quarter" idx="13"/>
          </p:nvPr>
        </p:nvSpPr>
        <p:spPr>
          <a:xfrm>
            <a:off x="827584" y="1484784"/>
            <a:ext cx="7318629" cy="3474720"/>
          </a:xfrm>
        </p:spPr>
        <p:txBody>
          <a:bodyPr>
            <a:normAutofit/>
          </a:bodyPr>
          <a:lstStyle/>
          <a:p>
            <a:r>
              <a:rPr lang="en-GB" sz="2000" dirty="0">
                <a:solidFill>
                  <a:schemeClr val="tx1"/>
                </a:solidFill>
              </a:rPr>
              <a:t>Zorbalık olaylarının %85'inde akranlar seyirci </a:t>
            </a:r>
            <a:r>
              <a:rPr lang="en-GB" sz="2000" dirty="0" smtClean="0">
                <a:solidFill>
                  <a:schemeClr val="tx1"/>
                </a:solidFill>
              </a:rPr>
              <a:t>durumundadır.</a:t>
            </a:r>
            <a:endParaRPr lang="tr-TR" sz="2000" dirty="0" smtClean="0">
              <a:solidFill>
                <a:schemeClr val="tx1"/>
              </a:solidFill>
            </a:endParaRPr>
          </a:p>
          <a:p>
            <a:r>
              <a:rPr lang="en-GB" sz="2000" dirty="0" smtClean="0">
                <a:solidFill>
                  <a:schemeClr val="tx1"/>
                </a:solidFill>
              </a:rPr>
              <a:t>Sadece </a:t>
            </a:r>
            <a:r>
              <a:rPr lang="en-GB" sz="2000" dirty="0">
                <a:solidFill>
                  <a:schemeClr val="tx1"/>
                </a:solidFill>
              </a:rPr>
              <a:t>% 11'inde zorbaya müdahale ettikleri </a:t>
            </a:r>
            <a:r>
              <a:rPr lang="en-GB" sz="2000" dirty="0" smtClean="0">
                <a:solidFill>
                  <a:schemeClr val="tx1"/>
                </a:solidFill>
              </a:rPr>
              <a:t>görülür</a:t>
            </a:r>
            <a:r>
              <a:rPr lang="tr-TR" sz="2000" dirty="0" smtClean="0">
                <a:solidFill>
                  <a:schemeClr val="tx1"/>
                </a:solidFill>
              </a:rPr>
              <a:t>.</a:t>
            </a:r>
          </a:p>
          <a:p>
            <a:r>
              <a:rPr lang="en-GB" sz="2000" dirty="0" smtClean="0">
                <a:solidFill>
                  <a:schemeClr val="tx1"/>
                </a:solidFill>
              </a:rPr>
              <a:t>Zorbalardan </a:t>
            </a:r>
            <a:r>
              <a:rPr lang="en-GB" sz="2000" dirty="0">
                <a:solidFill>
                  <a:schemeClr val="tx1"/>
                </a:solidFill>
              </a:rPr>
              <a:t>farkları “Suçluluk” </a:t>
            </a:r>
            <a:r>
              <a:rPr lang="en-GB" sz="2000" dirty="0" smtClean="0">
                <a:solidFill>
                  <a:schemeClr val="tx1"/>
                </a:solidFill>
              </a:rPr>
              <a:t>duymalarıdır.</a:t>
            </a:r>
            <a:endParaRPr lang="tr-TR" sz="2000" dirty="0" smtClean="0">
              <a:solidFill>
                <a:schemeClr val="tx1"/>
              </a:solidFill>
            </a:endParaRPr>
          </a:p>
          <a:p>
            <a:r>
              <a:rPr lang="en-GB" sz="2000" dirty="0" smtClean="0">
                <a:solidFill>
                  <a:schemeClr val="tx1"/>
                </a:solidFill>
              </a:rPr>
              <a:t>Sıklıkla </a:t>
            </a:r>
            <a:r>
              <a:rPr lang="en-GB" sz="2000" dirty="0">
                <a:solidFill>
                  <a:schemeClr val="tx1"/>
                </a:solidFill>
              </a:rPr>
              <a:t>zorbayı haklı bulup mağdurun hak ettiğini </a:t>
            </a:r>
            <a:r>
              <a:rPr lang="en-GB" sz="2000" dirty="0" smtClean="0">
                <a:solidFill>
                  <a:schemeClr val="tx1"/>
                </a:solidFill>
              </a:rPr>
              <a:t>düşünürler</a:t>
            </a:r>
            <a:r>
              <a:rPr lang="tr-TR" sz="2000" dirty="0" smtClean="0">
                <a:solidFill>
                  <a:schemeClr val="tx1"/>
                </a:solidFill>
              </a:rPr>
              <a:t>,</a:t>
            </a:r>
            <a:r>
              <a:rPr lang="en-GB" sz="2000" dirty="0" smtClean="0">
                <a:solidFill>
                  <a:schemeClr val="tx1"/>
                </a:solidFill>
              </a:rPr>
              <a:t> </a:t>
            </a:r>
            <a:r>
              <a:rPr lang="en-GB" sz="2000" dirty="0">
                <a:solidFill>
                  <a:schemeClr val="tx1"/>
                </a:solidFill>
              </a:rPr>
              <a:t>çünkü zorbalar öncesinde mağduru gizlice kışkırtmakta, seyirci önünde de mağduru hak etmiş gibi göstermektedirler.</a:t>
            </a:r>
            <a:br>
              <a:rPr lang="en-GB" sz="2000" dirty="0">
                <a:solidFill>
                  <a:schemeClr val="tx1"/>
                </a:solidFill>
              </a:rPr>
            </a:br>
            <a:endParaRPr lang="en-GB" sz="2000" dirty="0">
              <a:solidFill>
                <a:schemeClr val="tx1"/>
              </a:solidFill>
            </a:endParaRPr>
          </a:p>
          <a:p>
            <a:endParaRPr lang="tr-TR" dirty="0"/>
          </a:p>
        </p:txBody>
      </p:sp>
      <p:sp>
        <p:nvSpPr>
          <p:cNvPr id="4" name="AutoShape 2" descr="data:image/jpeg;base64,/9j/4AAQSkZJRgABAQAAAQABAAD/2wCEAAkGBxQTEhUUExQWFhUXFBcYGBcXFxcUFxcXFBUWGBUUFBcYHCggGBolHBUXITEhJSktLi4uFx8zODMsNygtLiwBCgoKDg0OGxAQGywkHyQsLCwsLCwsLCwsLCwsLCwsLCwsLCwsLCwsLCwsLCwsLCwsLCwsLCwsLCwsLCwsLCwsLP/AABEIAHkBoAMBEQACEQEDEQH/xAAbAAACAwEBAQAAAAAAAAAAAAADBAECBQAGB//EAEoQAAIBAgMDCAUGCwcFAQEAAAECAwARBBIhBTFBE1FhcYGRobEGIjJywRRCUoKy0RUjM1Nic4OSouHwB0Ojs8LS8TREY2TDJBb/xAAaAQADAQEBAQAAAAAAAAAAAAABAgMABAUG/8QAOxEAAgIBAgMFBgYBAwIHAAAAAAECEQMSIQQxQRNRYXGRIoGhsdHwBRQyQsHhIzNS8TSCFSRDU2Jykv/aAAwDAQACEQMRAD8Ayz6GxEZjs3Hx9OGxEGNXrHq38ag+R1Y8jhK00ZWP9HMIgIOKxOHP/s4KVbdbRk+VLpTd2Wx55Y4Silu+qZmn0eO+LaODkB3DljE5PAZZ1Xzoyxxq6Gx8dxKddo18TM2hgpYmAmtewIsVa461JFaCWl0g5uIyZJJ5JWF2ftGWIM8Ujxtm0KsVIOXeLdVIsacr7ju/MVw7T/c6+A3hNtYqdZ1kleRpUQENZi2SQMLXGhFibjpoZWlucvAYZSyKl3mnt7YE6YPCNkAjyM5ZmRCZJWJyqrEFiEWPcDvqUOsu87cuWKk4N7rp9+88m4todDVEJY9NJyKNEBcyJEzE8AbSBVHNYrfqpUtT1d1lckowWhLdrf6UZ4pyGwXDoXYIupYgDrNZulbNFapKK6k8qgJABYc+bKTbjaxtQ0ye7ZZZccG1FNrvuv4J5RD9IdzfdQ0y8Pv1GWbE+9ej+gfMpiKowLM4Jv6vqqNAL6aknToFLTUraKaoyxuMJbt+Wy/sSUkbiR1aVR0zlWqPJ0GXGyC4zkg7wfWBtzg0miPcVXE5l+5vz3+ZDC+ugvW8C20lq5WTEhuAN5IAtxvwrN95oxakqDT5FYrcmxtcAWuN9td1LFSastkyYYzcd9uv2w0MsVj6+tvVDKQL342vupZRl3FYZ8K/d02tOvfVlflOVg2SNtDYqTpcWJFjoesUdNqrZN59M1PTFtcmr+pQYn6JdSf07ito769DRz3tFyT87KmQtodemwv3761Jbozk57S+RX5MWBI3AjUkKL81zxplPS9znnw3ax9npvvt8xkYILluDJoCcrKRf6Ol70jyN308zpjweOGltOfV01Xl3/EHKq31uOhkFNFyXL5ks2LDOT1KvBxQvJEOa1ubjVI5Gedm4KD5Kq7iI4cxsP66aLyaVbJ4+A7WSjBbhHwluJ7VNqCzX0Gy/hTi2lL4FDEecEUyyI5ZcDlW+zRKoaOtCLhcvRWTqN4NG0+RNxlHmgig2vY26jSuSurHWLI1q0uvIslBsFBlpGMi61goKtAZBFpGMg0OlJJWUjJoYWQjUMe80lUO2mhuDaUy7pDW3E0xfND0fpBMN5B6xR1SB2cBmH0ge+qjWtrYHiRp4f0iXipHjTdqI8XiaeG29H0jsplkQrxs1cNtaM/PHbpTqSEcGg0+LUjRge0UbFpiGJkFj1j40rGMqdqUNCEzUozEnNAAvIKBjYwexJW1XA7OmP0sJiGw7fwSDyrr1N9E/J/2RtdW/eg8zYiAethdrRD/AMOKOKUfVlVhTKb6po2lPk18jDxnpJhmus8zg82O2Xh5T+9CVbtqkWmxXFrl8GeYxuxcLK7SRbQwShvmZJ8KF3eyrq1hpfVuNNW2wNW/tGFiYcjWBUx5iAwZWvZWsSAdL3oYFbp8zp4jJFtKH6VysXhN2Uc16TKqTOrgZassV3WbG3vSDEtlhWeTkhGqcmrsEPJ3QHLe25RTrGoKjl4rJ2uRyS6v5nTRPinwqLdhyUEGbLoDuIJA1sW3moSmldnXw+KSx6qdd5PpRg5eXkmaJ0jdiYyVKgxg5UK33jKBrS46UUi01cm+7Z+4xCaohGx7ZTiMtKxtZJFTpkKWFurNe/VST39n7opiSj/kfu8WIKKdskootahYdJKISdN+/wDnRbRowbdINJGb3BU/WX76RPvOiUW22mvVF8Jgnd1W3tMBfeACdSbUJTildhhhySklRWachiAAFBNgUUm3C+YXvRUU1b5+Zp8RNS0xSSXJUv5VlsPjijBgqEqQR6ttRuOhFZwTVWzR4lxd6V6fQpmVvmlSem4v0318a1NdQKcJuqpvxsFloiOISIaH+uNKyuHlIJFCxsQpt2cOa++g2uTLQhJ1JIZxitGqBbglczG30ibLfoFu+khUm7LZ5TxxiobXu38l7hc4xyuUkFb3sQp13X3U+iN2c/5nJVNprxSKhs2mUA84uPjWe3U0Za3VJPwLhiQbkm27jQ8iibaeokRlgWvZQACT07h10LrYzg8icrqKW4yroq5UKm6jMWzAk7yBbcKVqTdv3UVhPFjhoxtbre73/oHoOH7j/DWjz/tC2ui9JfwRwN+O4/f2ih1DScG31CbPgzMRzAmw8KXJKkPwPDqWVp9EXCdK9jkeelb75AcFytf/AK+oYBgNL6dIOnWKm9NloOcY1G9vvoWPrL6w3EW4E30tegnpewmbBHPjrIt09u9+FkpEl9VHVylvP76Z5J1s/gcy/D+HjL2o+7V9/MYOFjsDZl6mDW86RZZpnR/4Zwko2rXvsXOGIZluAFO86XvqLdlW7VUmeQ+Amsssaa26vbyG4NmlhpLFfmzH7qV5l3FY/hmRr9SsticBJGLsBa9rg3APTWjNS5E8/BZcKuXIHDdjZQSeYAk9woy2OeKbdIZeF19pGXrUjzqepFexn3M5Gok2g6GgzDKGsK0NxbqKFocjawpkK+ZGJfSlvoMkJvMw3MR2mjF2gPmBbHSD557dayb7zez3A22pJxseym3M4oGdqHiooC6UVO014qaNA0n0TYGx45B62Bwr/pYbEBl7AWPnVuyUnvBPyZzubX7n70D27slI9Uj2nB04duUUdgasoKL2UkHU5dYs8jidvshy/hqZP0MXg3fvNn8q6Y79RNP/AMfRiksrS/32wcTfcZEGHc/wx2PbVEifqY2M9CcZK6tHhYgl1uMNPHOth7TKDMza81GMZRdoeU04JXueb2pgZMO5Vo5U1BHKIUJAPT1VNPVK2WWRQxtR5v5CzvorHjm+21dGZWk++/mRxy3Nf0RxvIzJLqQmdyB0I1ie21cjw9tPQevgy6MDk263A+ku25cRMeVZWyXRWyIr5FNlDOou1gBvNVpLkeTkfttiWOxQdywVEvb1UBCiwA0BJ5r795qdHdCfsq2aG24uTXDxcRAJG96c8oAepClSxu3J+PyOme0Yx8/j/wAGZT2K0cawB1Uthmbi8oQe7GuZ/Fk7qX9/kVTaxPxaX8iNqYlRNq1mS7giztzkjmJuO40NKZRZZrrfg9znUA0ExpxSlRFqIlUMSQ29ZrhSxC2GrEam3QLjXppE+iOnJjSucuV7eP8AXiDGXgWHYD8aO5OLxp2m/v3jGOkSR7q2VbAKpB0UCw3X6+2lgpRVFs84ZZ3q8lXL5gMpXUNpzqf6NHZ8yXtQ3i/RlhOx0Y3HTqew762ldBllk3UnaKqbHqNarQFLRO+5hIISzhRvbu7ej7qDaStlIQlKaS6h2xCZOTAa2ctm010sNObt40mmV6vAvPLi0PHG6u7++gHKvBj2r9xptyFY+jfp/wAkqtiDcHqoN2qDFaZKSdlzuIHC/dcUCz3Tiul+g9hjycJkGrOcliN1t9ufSpyWqaj3HRw854sMsr5t0vv19BJJOdVPYR5EU7RxrI+qQfDMC4sLXNtDprw1pJ3pZXBNPIqVbjORkkKuCMntA8LbvMUkktPmdPD5HLLbfsq36cviXmTL9EDiWGYliLkDSli7H4mGh3sl1bV22UjkANxkPA+0t6ZptdTlhlUJWtPxQxiCHZcoG4Xsb67vKp8k7OmUo5JrT15+ZLMSTbKFHOo3DTmuSaC5b8wT1apaaUV4B48XfMhZbOLE6i1rWOumlhWSp2kTnl7WLhJqn7jsJPIgGRsvSpG885G+tOVuxeGw6Majt8OZrRekEitZpWYA6+qO22tJTe5SSxxbTW/kK7RdZZS8WmYAlbWsQozlRutoTTqdbHnZeG1yuD+tf8GtDj8IPV+SlgABmMhDk8WNtBfmFLKRRcI0ufw+2GxeChaJ5IVkRky3R9bqxtdTvuCRTQkc+bhpRra77g2wdhmaN5WkEUaGxLAngCTbTQXHfVUupxyVSUadvoPy7AGW8WJgk6M2QnoANau5m0PrFr3GFNmvlynNcDLbW53C1BczSg1sEm2Nil1MEtvcJ8q3ICSe1r1X1MeYkEggg8xFj3VluM40KvJT2K0CdqIKBM1MibPqexvR7CjfhMdh27WHYy0/ZQveMkc/aS70we3cDFH7G1MRhjw5QS27xahpintNrzs1tr9K9x5qZsedIds4OYfRllQk/VnjI8a64X1dkpV3Cc2yNqNq2zdn4rndIsOSe2B0PhVEJt3mJjMDkJM+wZoz9KJ8XGOsFg60ybQr5mJj8ZhDcRJionFrJLKkiDXUH1FYaX7aSa6o6cMvapmKmoOo0J0p3L2UiSVypBExGUOAdMlgOclhc916OKo3J86K5c0t8cX7JeRtWvxNDMqm0LBrmxzZqmVo4TlIdlQXUXGdgLg2vxrkmqbkj2ME7xKMkmq7v55npPTjYbI5xMj2EzuI1WN2CxxHIudwMoNlHqgk2pMKfZqkTz5sUcri3yrpfQ8hwvwPHhpv86tVCxnGStExRl2CqLsxCgc5Y2Aoctw1boaxs39yLZIncA8SSQGYnpyjuFLFfu7y+SSvRFbJ+8WvRFTROlA2xFqIHQy6BVVmFyw9UXsLAkFjbXeCB1GlVu6LT0xjGT3tFOUX82OxmHmTW9rvE1wf7fiw02JRkRMrLkDWsQblmuSdB0DsoKLTbvmPLJjlFRpqr+IFY1O57HmYEeIvRt9wqjB8peq+llGW1axXFp0WjG8dB8NfhWY+Pm0VvRE1B4YTI4A+ce4byT2AnspG9K3LqHazVdX6faCQ4zKbqq7iATmvZgQdx0Nj40HBtbsouIUX7EVtt1soJE+gexj8QaNPvE1Y/wDb8fqcch3Zh12I7xahuD2HytEqND1eRoXuhkmoy++TJzaX7D21q6BjN6dXuNfGIyQwxqDcqXJG8Ztwvw/lUI05ts9LM8kMUccL8a+/EUBmG/P3E+dN7HgcTedc7K8ub6hdD9EKfC1HSq2EWWSabS9KG4UzG17ljr7qXP3CpSbW/cepw+OMlXe9/Jb/AER2OBYoo1Opt0s2nhatCkmxOPuU4wXPf+vgCeJQbFzcb7LcX67/AAopt70cE8cINxb3Xh/YXDWBPrjcd9xrw4c9qEk2uQ2GShK0/mX3RnXVm69wpP3F7rh2m95Pz5F8U2QhVA0AubAknje9GKvdk+JrFJQj0W/mRHiSOC8Pm23dVZxTJQzTjukvQNh1zFTzsbjq1pJbbHRh/wAs031e4QYpy+hOpsNwGum7cKyiqJynNzqL8hqKUK9mZTY6kKRa3EG2tDTa2Qe3cJaZv4EB7kktck77m+vPemqiDlFvZmik+S8ZdmB3j5t94IueB42pd3yDJxg/a3DYZoyy5jcX1Hsk9APC9bcGuDT0vcNFtRo5VkVEzIfVuCbb7cdbXqkXTtEJxU1Ul9RjF+k2JlVQpZMtzeMkByT87q4dtCU3ysvw3C4m23H1ETNNOWMuVgsZZnkUXVF00YDNe5AA5zUtTbOmfD4oRSa2b6DmzNr4JBFG0YyhfxjtEGZmtckb9CdBzVS03ucfYSUZaXv0XJe/5mRtPGwSDTDIuujROQepgRbwpVJo6VwUJdb9EA2dsmGRXctJZSoyi2bW+twNRpzU7ytE/wDw2GtX1PTbB9HsQn/SbWhf9FZm+zrXY8cv2yXqfN64/uizQ2lhtvKPUdJh+jyLX7HAvTRjn6u/Rit4um3qeG2u+0lJ+UbKhk6WwN/44beddUXXNEn4M83PtXDKfx+yo0bnjlxWGPYrs4HdVE0xHsN4T0pw66pLtWDojxiSqOoFUJHWaa0A0R6YFxb8LYi30cVgo5x2kM/lTbGQCaVcRYDE7IaxJu+HfCOb855FQe+rSl2kVC/vyNydnjcbgOTGrI2+xjkWQaG2uU6dtq5G6lRXTFwbKTtmPXbyqvESUsjfl8kCCvYe2FjxHPG9tY2zC+71AWF+6o4+G7aai3zPQhxsIqq5A9qYkySh+LIhPWUFzVc2nV7K26HDOTluyJsScqoSbKWIUk2XOFuQOF8o7q5mjowSpM0fRCMHEcofZgjkmP7NTl/jK1HO6hXfsdvDU8ivoZaGnY0W27ZalG2INEDINEVmjttbS5PzaJH2oozfxZqnB+zfeWzL267kkJWprEo61Y1HAVjUEc6DtHd/zSrmysn7MX5/fxKK9jTVZNZHF2MYPDB3UahdSx4hUBLeA8aSUtKfeXx4lOSXR/xzIXGMD6pyjgBbQHh06VnBddzLiJ37Oy7kd8pPEKetF+6tp7jdrLrXoiTKDvRezMPjbwrU+83aLrFfEgqN4v2/fQsOlNWi8h16wPEa0FyNkbUr7y0cWZ1UfOK+NqDdRseENWRRXWjW9ISzyhRuRQOYXNyLk6Xtao4aUbfU7uOUpy0x5Ld91sRTCPvAPYQfI0+tHD2WToTI0g9rNb9K9vGslELeSPO/f/Y1s3U34kZR1kgHwtU8ncenwDu5Pu/r6BbgYh2OgUE9uWw8TS/+mkuoclLi5SfJL+EK4eEZS7E2BtpvJPAX3ddO3vSPPjjTg8knt82ddD9Idob4CtuT/wAfj8P6D4fJuLWGYHVTwvfdeklq7iuJ400pS2u+R0hLycPWbS3SbCsvZibJJ5crfe9vILjMQc5VSQq+qADbdQhFVbNxM2sjjF0lsDXEMOPx86bTEjHLki9mNYAgtc/N18PvtST2VI6eEqWS303B5taZbI45vU3LvHORy+0wBte2pt11k75Bni0VqdMOCD84bhz8NOagl4CPS+o3G9kNiLk2uOYeVCtx9o4m0926BNiGufWPn50UiPaSXUBiMSXADWOUerwsL3I00rVTspqctmLh2uArEXsNCRxoOh4OVpJkY1kDEEljxYWAJ4kCkjFvdHVLJGD0ytvqV+URhAFBD3JZmFxb5oUA6cbmmeN9QR4pR/S680Uk2k3J8kVQpnz+rmUsbWBJB1FtwI4miomlnk5amk9qK4f0ZBH4naOCboMrxHukQV6coJ86PlIzaWwR/RraQ1iIk6YMTE/cFe9GOJLoBzvqKTYjbWHOp2hHbn5cr8VNWjEm3YFf7TNpp6rYotbesscL9hzJfxphCW/tDdzefBbPn6Wwyhv3lOlHYxDelGz3/K7IhB4mHETQ9yi4rez4hTon5VsVxrh8fCT+blilA6uUtWpd/wADJlJtmbJdTyOPnja2gxGHLC/AFoQbddjVIwuXNG1UqM3G7DRACmLwstwfYd1ItziRFsTzVTiMMYRTTfw/hsbHOnsY8JtmPOpA7bXPdeo456G34MXSMg2yH9Afd8KpxcVUGusV9B4OjjiC2bmJBt0gWFcLSR6HDybi10N/YEB+SYsoPXcwQi3M7lmH8C1z5Ze3G/Fnfw+K4yrn9r+QW29jphREDIXZ485yJeNdSAnKE2ZtCDlvYi1W0zZyy4nDBuO+3Wtn9DGDg1nFjRyRmrRN6wzaGsFD6skhtaNRv4u7ZUH2j9Wlk+Ue8pipXPu+fJAcxJuSSTvJ1J6zWYE5Pdk5qFDaibisbUiNK24LiXy3FgRff/xQ5PcptKNJ7kLDcAkhQd1769QAJtRsRY21bpIdwZRUkHKLmZMq6P8AOZc1zl09UGpyttbHVj0xg1at8ufvFxhjwKH6yjzIptRNYX0a9SThHHzT1gXHeK2pBeGS6A7VrJ6S8fEdB8NfhQY8Vaa8Dk1BHR5VnsxI+0mjQ2Cl5VYkWQEkcdAbeJqWd1BrvO3gIPJkUu77/kvtybNLY8ALjhmIBb7uylwqoDcfLVl09EhCqHHQWORhuJHUSKFIKclyY5szEnlVzai/bfgankj7No7uDyvtFF9S76wM53vJfsBsB50vKaj3Itkerh8mR/ufwul8iuJFo4l5wWP1jp4CjH9TZzZVWGEV4sq0AW2Y2JF7AXIB3X1Fq13yIyxqO0nv3HcmvB+8EeV61+AmiPRjWBUAgll0NxrvPNr2d1JO62R1cKoKa1SW24qzMTrvJ86elWxzSc5St82OYyQq2RTYKBe2lzxJ56SCtWy3FPs59nDal8QaYluf4+dM4o51lmupeOQXFxpfhp5VmttgRkrVoZxTXdj00uPZD8U9WVsvEpJAG80zdEIQcpUuY0hUEi5PSBpcc2tLbYZxUG42Q9ufvFFE35lMVLYKEOgGpGl2O+/GhFb7nVkklGKg/PzFDiGGt9R2+dGkSjkmuoCSXNe9r89reVZRS5Da3O9XMBGmZgo3k0zdKxYw1yUVzZacopy3Y20vYAd1LFOSs6Mjhieh70ekxH9kzKLjEEe/hp1HayhhXpyb+0z5aLS/5PN4/wDs+mU2WfByH6PyhI2P1ZstMp9BWgMXo1taH8lHiQP/AF5c4/wHNVVkyk+3drQj8c+LA5p42cdvLIaNy6BRnf8A9Y7flIcHL0vhYgf3owpo6mCyF2zh2/KYCD9lJiIfAyMvhR1LqjEricA2+HFR+5PFKO54lPjR/wAb5phsp8kwLeziZ4/1mHVvGOX4UyWJ9QMJBsSFmAjx+G/aCeHxaIr403ZRktpAuhDaOE5P58T6kXjkWQeGoGvEVzcnQ75AHb1V6viatkacIeT+bMzo5AN/GuVpvkdmHLHEql1NvC7YEeCkRT67zgk7rKsZGh5yWt31Xh+HWvtpraK+JfJxkVhlGD3e3u2ZlsfX6/up+Jd5Gzz+hZsSxGS5yg3y30zWtmtz20vXMy+B7sFegdNm28eTAIeM05b6sYZR45q57vNXcvmd0Vp4W/8Ac/v5GalOwQOrA2ONEDIrCl8PGWZVG8sAOsmwrSew2LeSSD7RcGV8vsg5V91PVHlftpY7RVlszUsrrktvQDasLR1qxqJXSgMtuQfOWGpuQL3O/p1peRW21uDV6LRFZKZcaEHh/VxW5oMVomn0NT0Zjs0jHUAAd518BXPxT2SPQ/CU1Kfht8xPFSK8jNcnMxO7TU8KpFOMUiOWeOWRtOzkRfpEda/cazsX2O8nkxwZfEeYoAqPeWjjIYHfYg6WO49FB01Q+OLjJNG1PhQ0cSD2bgnqJJPhXKp1JtnsywKeFQXK16GeqZsRbhmGnQBe3cKtdY7PNyQ18Zp8V8EAnlzOzc7H+VMlUUjlyPXklLxOFYSiCaxqGsCmYj9Ehj1Df8KSbpHTw0Nc0u537iksoZi3OaaKaVEc2RZMjmuofBRhsxPsqLnhfmFLNtD4cUZ23yStkCXoHdTUQ1X0QXlOgeP30EgN30GsJOAwOu49O+hNNofh8kcc9TR0J1N99FbojJPqXdtKwijuAQE3sND3ULRWMJPdIE6N9E+dF1RtMu4nEMUjS2hbUnj0C9JHeT8DryrssEdOzlzE/lDcGbvNV0ruORZJrk2DacnfY9YHnvoqK6AeWT57+ZpHYO2sOLqmLUD82XP2Ca7qXVM+fbvuMzF+l+1IvVlnnHRMubwlU1aJNiUfpdKfWeHByNf2mwsKt+9EqHxo8gdLHIPTlxvhy/qcVjYR2LyzKO6nUqBYWT0zR9JI5yOmXD4gdonwxJ76osoWykm2cA9gYwPewUPnh54j3Cipw+0a0CI2cdxiB68XD8JQKf8Awv7Ztjk2JhHGk6DoGJjPhNFH50eyxvk/j/RtjofQ3P7EpPZBJ/lYhj4U35VPkxbXVlcT6DYlQMt2B/8ABilt1kw5e41PJw8oq1uBSi+TR52fDSRmzo624MrL5ip9hkrkxlJAWa9SqgylqdhZW9RVHST1k/d510TyJYY414t/x6IFDQFnufog94ocZBRnt1SfqikfEEu81xPkdODm6JZaB0uCPReky5I8LF9CFSetwGPiTXJheqc5eNHp8RHThxQ83/BnLg5LXyNbdu3kbwOfeKpqj3iLHNc19fTmLmmJMiiKzrVgMd2JYTBjayBn101VCU/iy0mX9JbhFeS+4WRNKLe40IbFrUtj6SbVrNR1q1moJDvHd36UHyGx/qBU5yPZhHPqjoPmP5eNKudFZv8Axp9z+Zr4GTLg5W4u2XwA+JrnyK8qR6eCajwsprr89kZKLVmzz4xCUo5IFYWiQaAY7M2tjSG7KTcWDC/C+hA765s8dkz2eAyO3HpzQlExVpJfosVHSzaeANUaTSgcluGTJn7m17+QsrXp2cak3uNSIqAZsxYi+UECwO65IPdakVvkWlGONLXze9A86fRb94f7aNMm5Q7vj/QbCzopJ9bUEbgd/aKWUW0W4fNDFLVuCCDgwPWCD93jT2cygujGobiF+csB3f8ANSf60deOLXDTrm3QJaezj0hAaNgosHrcxWtxhX49FBM0luc7XsOc2761gSbdI7aUnr2G5QABS4+VnVxqrJoXJITc1Q5aB8qRuJ7zWpDamuTKO9xfjWSC3atgSadEnQjFtvFRaLLKnU7r5Gu/TE+fuQ5H6b7QUWGMntzM5cdz3FOhSj+l+If8qMPL+twuHc9+QHxprAAfbkbe3gcGfdWeE/4UwHhR1AIbGYJ9+DkTpixRHhLE/nWtdweZLRYAjfjI+sQTDwKVrRqKfg3CHdjGX9ZhnHjG71lQKBjYqH2cXhT7xmiP+JEo8a1GohfRuZtE5F/cxGHa/YJL+Fag0EXYmOiOZIcQu71owx8Y6dZMi6sGm+gQ+kO0YdDiMWg3Wd5bdVm0p1nmv+EK4R7jJfEGS2Zrkbt1653zHRS2oFFu40ND9aCyufADsFUyzc1FvokvQ09pMnD1zTOvhOtl3FIjraZ6/bUqR4rlJFz5AiJHcgMyqLliNQovw33qfA8O8ya5K7f0O3juIWBRa/VSS8Orfx28TI27tiTEzKZNCiiNVWyxoq7uTQCydPOa7MsFCTiuR89JuT1PmZx0Ygnq678fGueSVbHXw2WWrS3Z1qQ7ipogY9i4ckUI4yBpD1XyxjuDH61Incn4bF5R0Y4rv3+guooMeCJBNAZNk5q1G1MnPWoGslXsd1ajLJTujpFFri/Tx7d1GL6Mlkgq1IqDoRzj+daqdmW8WjWmZRhYo7+sSZCOg3y+Fc+7yuXTkd6qPDRhJ03v8xBRTsRRVFrVrNpOoCuJNYShzZ82WRelSvibeNqnljcGd/CT05Yt+XzGtoRZISOdye86VLHLVkXkdfG41j4efjK/ViOBTMyjnIH31abpWeVw8dclE7aEmaVz027tK2NVBD8U9WeXht6AhTEaJFA1FgaAKDzyXRB136SLanstQit2yubJeOEV4kKaxKmMYFMzgHdvPUKWbpFeHxPJkSfIu2LJJtZVvoALf81lFJCzyOUnp2QVcQdNb9YB86FC6mQcQb3sNDfdbyoUaM2nYKSTMSdxPNuopUNKXaScnzYuWp0TdAWamA6LrCcpYkBTuJO/XgBrS3vRVYZdnrey72C5IfTX+L/bT2+4i8S718foba+n2JmYq2JWAgG64iMYmM5RrlbkmdTvNiCNPa4V6S77s+dybSpxp9QMuKaQXP4EmJ3+quHY9tojTqVdCbA/g4sLnZUL9OGxjHuVZpPKm1x7gUxKbZkI1k2dtGEc4fOP8TDjzprgwbmZJDgb2E2Kj6JMPG9u1ZlPhR0431ZiG2fhj7GOTqkhnT7KuKPZwfKXwNZT8CfRxOFb9qU/zFWj2PdJeoDhsHEH2Qj+5NC/gHvW/LT6fMNMHLsPEj2sPL1iNmHeARQfD5F+1mpibxvGdVeM9IZDSOElzTMMw7anX2Z5h1SuPC9LbNYy/pHiGXI0pZTvDrHJ4upNZzbVMNmZK9zfyAHgNBS0a97LMb1r2SGn7UnRD83NQS6mm+Ue4rrwo0CM5J8zT27jzNM7C4zNu32vwrqgvy+NYlz6luKzvPlc/TySJxRBna27ObdV6hxCaluIBxDXeud8iuJ+2itKdttExqWIUbyQB1k2FB1zNFtuka/pKQJ8i7o0SMdSC1c/D7w1d7bPT4xVkjDuSElpmGHIisDY40RWcBWFONESQSPUEc4PhqPEUr2dlY7xa8C2zYs8iLzkX6hqfAGtlemLYvCR15Yx8R/agUSEtck2so9UBQLC/duFQwNuH8npcdGEctvn0Xgu8XEo/Nr3v/up68Tn1r/b8/qW5VPodzMPO9Y1x7viRmTmYfWB/wBIobgbj4kkKdzW95fit/KsK0nyfwIAsdd3Pv7jWfgGN3UjR2hIDAADcggHrGhvXPji1lPR4vJF8JSfKl70K7OfKc5F1QHtJBAFVyK/Z6s5ODem8r5IWzgknnN+ffT1SoipqcnKuYQEUu5X2TtKG4Gl0OtWsGks24dfwoolkTaXmcDpQD0HcA1lkbmW3fc/CpZN2kdnCezGc+5AIapJnDCOwUNSjaSC9YGkFnsaajLZlJDqeuigSSsCdTYcaZCpW6GdrP6wUbgPLQVPCtnI7/xJ04YlySE71U4qNDYMruVRAmZoZowSkVzdCAOUcer7Vr3FdUG7aPJ47Glpn3r4r+qM0+gmPXX5K7gb8hSX/LY10s8tczPxWwMUly+FxC+9DIPNaKQGKQ42WI2V3QjgGZD8K1GscX0ixQuPlErD9Jy/2r1kF2tiH27K3tiJ/ehibxy0ykwWRLtBdzQQHTgpT7DCisrrkvQZ7MocRD87Dj6kkg+0WplOPWK9WDY6KSAG4E6e7Ip/0CnjPEujXk/6NsPw7Ut7OLxa9HtDuEgqnbQ6SkvR/wAhtBm2mWH/AFl/1uHDfBqbtl/7nrH/AJDfj8CnLdOBf3oSniI186ylGX7oe9NfwavIFiIc50iwo0t+LmKC/wBKzy7/AA6KnPA5v2ZQ9zX8g00LR7DnO5Ax/ReNvstQ/J5ui+K+oHpUd2AxWAljJWRGUjeDwuLi/ZXPOLg9MuYErVoFG1iDxBv3UqdOzEgb6MpvmVxw1McVrOTXTxy9v0FWwEtdq4Hsi+DeZekPQo0PR1AcTGTuUs5/Zozeaip5nWNl+DxqWePmL4mbPIzc7E0IR0wSKZsnaZpS8Sy0GXhyIoiHWrCtEVhTjRQkgkRsaWRTE6ND0dgvO3MoNvraDwJqXEy/x+Z1fhuL/wAzLujfx5C2MlzSM3Oxt1DQUYLTFIGefaZpS+9igogSLUAnVhWiVrGQUag9GvjY+fhS9Sley/AFipSCeZwD27j4g1SMU15HHxGSUZtdJU/v0G8SMuHQfSOY9tyPC1RjvmfgellWjgYL/c7E46pI5cKVDYRUjzsLljZQd2m9jz0ibctKOqUFjxdpLdt0kDGIP6P7q/dRogpyfOvRE8tzqvdbytQC67kSko+iOwsD4k1mBUunzLMyG+9e5h8K24XpfgHMmSKwIOY6m263DX+taTTqn5FJS7Lh9nbk/QCklFohCTovytDSNq8CpkFGhdSB7zoCeoXpqBd8kWeFjc5WHQVNZNDSxydun6A8Kp5RAR84eBoy2iwYIt5op96JxzAudf666GJNQOnjnHt+e4HSmI1ENsiH1ZBdSeSltZlNy0bCwAN73Aq6klK2cHFYJTwJR3afR3s/I8y11bip7Qe3mrrVM8CalF09hqLa+IT2J5l92R18jTCWOJ6WY0f93ORzNIzjuYkUVJhsq/pNOxu4gk6Xw2Gc95jv40dbBZJ28D7WEwjfsih/wmWtrfgEltpYcn1sFHfjklnXzdhWUl3Blz3KtNgza8E6+5iFI/jhJ8aOqD6fEDSOaPBEaNikPSkUo+0lH/H4m2OXA4U7sW6+/hyPsStW0w7/AIAI/BMZ9nGQH3hOnnFbxo9nF8pIIR9hMbZZ8M1h+fRfCTLWWG+Ul6mZx9GcSx9VFf3JoH8FkNH8vMVyRWX0axYJ/wDyT25xC7DvAtQXDzrl8gucb2YsdnyobPHImnzkZfMUXhyvemzJrvAuoqDTi6YSq8aWRfBzYxjRYjpUHvAr1fxKGlw8Yr5Ii1TYPDjfXkTOrhVu2GKmpHfTNP0cX8ZIeaCTxyr/AKqlxH6Pejs/D1/m9zM9F9aw56d8iUVc6R6TB+jEhgfEP6kKC7SN6qbwuVDYmRrkCyi1yBekjGUt1yK5+Iw8O9Encu5dPNmJKi2uua1+NtRz6buqm0s5lxmKW+689wNYvqT3RIFABzUUJMhTWYYM9BsIZYppOZfsg/7hXHn3lGJ7fCezGU/vazEiGldMjz8UdrL2pSuksooG0nGsLpJFA1F4t/WCO8WoMeK6C2J1UW3g6dv8x41aDp7nBxON5ILTz5epqbcGUIvNYdwtXLw7uUmev+JpQxY4Lp9DOSrs48I5tfQon0VHfUsO+qXidX4jt2ePuQsDTkIrYtQDR1YWiawC4N1I7e7+V6y5mmrgyUNKwQ5HMaxqL4RMzgHdvPUP6t21pvTGx+HxdrkUScdiiWyg2UcBoO4VoR2t8ynFZF2vZw2ihfN00xJEjEMNzMO00aQVOS5Mq2IbjY9aqT3kXo0K5tu3uQXB3gDpF/EGibUpczIArqbPMSHsLkkISfMV4Mts69ALaEdBpE9D1dOpWeJcTDs5c/2vufd5MqcFgzunxCWNjnw6NY811mHlXbcGfPuLTafQq+ysOfZxqdTxSr9kNRqHf8BaKrsMH2cThj9aRP8AMjWioJ/uRqOXYUvzTCx/RxEB8C963Yt8mn70MtvMg+jmK/Ms3ulX+yTTfl8ncIUOyMQBrh5hY/mn47+HVSvBkT/Sxv2iksTL7SsvvAjzoPHNdH6AsGHHPSGL1jHGsEuyjN3UEElWKm6kg34G3lVFlmurM/E0MPt3FL7OJnHVLIP9VN+YmuvyF0Rb5A8ZtKWQtykjPc3JY5iem5qUpa3qfMdrTshJd9JLkNidTsJO97cbC39dldfEZu0jDvUUmLL9TooTpauTxC5UtJFzz1hVJrkxzZOMMchPBkKnqNj5gHsqObGpwo9H8N4iWPOm91TNPZ4WFeWdQzNfkkPsmxsZH/RvpbjY8L108LwcuIe/6Vz+h05uJ7BXH9T5eC7/ADfT39aKY3aUswLSSF+Fr+qBvyhdwAsNOgV358GKOP2KPIUmymFAZGvpzW/nXkS2YyKRleTK5TmDhg19wIIZSLa6gHfpY85pZnbwcmm10BXqZ6FnUUJJ7EKaLEhI0ZJ2iiCX1ks5HMvzR22v3VBRUpau7Y9OeWWHEodZb+S/sVDGmYkJOiwalorqaLB+itQdfgdmFamDXEm4oUwa4nCQA8aNAWWKdlsLECy66BlJuLWAYa0ZPZgw402t+q+ZbauMEh056TBjcOY34hxUctKPQDhVu6jnYDxp5Ok2LwyuSXiH2ibyk8N28eVTxKoUdPGe3xF92wPLRs2nY61YGk6sK0QawjRaM6/1xrBSOjNZkYPY5zRRmNbM+eeZQO8/yqWbkkd34eqlKT6IQBuSemrclR58blNskmgWogmiBlSaIjRF6IEIVc4SyGxoMeDpj74bCE3knmjd1BI5BJEDX3qwnVuH0eJq+KnFeB5v4jHTnb/3K/v32Bk2Thz7GOjPQ8U6fZVxVtu84KKH0fPzcRhW/alP8xVoqCfVAoqmwptbCNubLPA1z2SXo9jJ8q9UMlQJtkYlf7mXrCsw71uKb8tk5qINyAmIThMnY6/Ct2WaPR/EAVdtYlR+XmGv5xxoLdPTS9pli+bGr2S6+kuJ4ylvfCyfbBpvzGX/AHfIWkQu3H4x4duvDQeYSj+Ym9nXoBxX3YT8NKfawuFP1GT7Dit23fFehq8WSNpwHVsHHf8ARlnXzkNHtoP9iNpd/qJfE4U78NIvu4j/AHxNRU8PWPxNpl3/AA/sgNhOK4lT78T/APzWlbwPo0Za0+aIEGEYgctOvXBG3iJx5U0YcP3v79xm5+Hr/QrioIwWyS5gDpdChYc9rm3VXPlSUqjyHS23FypFTQ7g1yIvREd9SRWMEwy3cDn0owxSySUI82yuCWmd+Y1tTE3OVTooC9QAsFHd5163GZ4YYrhsPTm/Hr/Yk5OT1MFhTaNveHka4Mf+nJAiP7OYZHubaaVxZOZSNCpfUgdHxoSWx08O/bdEBqSjs1skvWozmWgjzMqj5zAd5tQk6VmxLVNR72ObYe8zcw0HUN1Rwr/Gejx7/wA7XdSAx0WHElRdhSotJb7EEURKZ16xNs69YDKmiibe4TDvYi+7ceo6GhJbFsctxV0ykg7wSO42q63PMlcZOL6GjgltG0nEXC9B5/GubI/aUD2+CglhlnfTl5iMRqskcGNtvcPUzurY7Maxk2dnNaga5I7lOitQO0fcSJLVqE7TcIigg23jhzjnFBhjFVaAPIBTqDZyZM8YsbwEo5Nz0gXO7cd3PU8sHqSO/gOIjLFkl023FVA4GnZPGo9C2WlLaUQVo2K4FStGxHBlCKIjixGrnASKwSm0xpGfeHdYjzNPh6o5fxVXHHLzXyFoW59w1PZVmeTFb7lC9YDZYP11qRrLwtc2udd2vHh/XTQardDR3dMJHtCVfZkdeokeVUU5Lk36sWxhduYgf3z9rE+dUXEZl+5+oNgsu2ZbkEq3vIjeYNGPF5q3l8F9AzhFNooNqnjFCf2MY8lo/mZvmov/ALULpXj6st+EEOhw0J6uUX7Lit+Y74R9DafF/fuLDFQHfhh9WSUebmt22N88a9WbS/8Ad8iXmwpP5KUdUq/GM1lPD1g/UNT7/h/ZB+Sk6/KF+tG3+gVr4ful8APtPD4/UuIcLcfjZ164kb/6Cjp4drm/gFPIui9X9CwwOGP/AHTD3sOf9Mho9ng6S+H9Acp93xL/AILh+bjovrRYhfsxtTR4bFJ/q+X1Q8c2SP2icbsgRxhxicPLc2yoZcw6SHjXSqZ+BxQx603fu/hspHPN8zNMdt9j1aivMYKOi9oW0O7vqmHJLHNOPPl5XsGMVJ0URKlNtD4YKT3Dr7DDm1ru4N3gyLyY2dVQWF7IemuCS3JrkLpvNJI6eGVthaQ7aIoiuKNDYyDl1t80Mx+qDbxtUM7axs7fw7Fq4iPhuC2ifxrdfwrYv9NFuO3zs6KtIfFyLNQQ8ioatQl0cWrUK5M4NWF1Mq70yQk5M5GrNBxyYPaL2a/0gD22sfEVXErRw8e3DJfer/j+DQbTDoOdbn6xzfGuV75mz3McXD8Ogu9X67iEJq0jzsL3GTuqZ6O2krWF2INERogURKIasTkguHbXXduPUdD4UGPj32M+S4OXje3be1daqrPm5qWvQ+d17zY2oQqKg3LoPvrgxXKbk+p9hx2OODh44ocl9sSjqrOHCWagWkipok2VzGjQup95Bc85o0hJSl3iZqpzE1gsrtL8mnvHyFPg/Uzn/E/9GHm/khFdx7K6DxlyZArCnVjBIvaHvDzoPkFc0RJ7R6z50FyNLmdRMXbfQXIaf6itEUsKxi6/GsEk1jHNWYVzLze0er4VkZnS76yN1IPDq+Jpoc2GXQgVef6BEEfcOoVyDlYfaHWKy5j4/wBaLR7z/XGky8ynC/qfkETc3VXbwX6Mnkg8R0ObcK5OpBlYuPZU5nZwnUIamdqOrAZo+jv5R/1TfaSocV+j3o9T8I/1/cxfFflG66eH6ET4v/qJFo6WRXGS1BDTK0SbINYSRZaBkCenRKZKUWbGTity9R862PmzcV08n82aGP8AYX3F+yK5of6j8z2OJ/6Zf/VGZDXTI8fAM8Kkeh+0oKIiINEV8ytEVnNWRORMdCRsfMDP/wBQf1o+0K6V/pe48fJ/13/evmjQ2pw664sB9T+Kcl5i8VUZxYSWoIpLmVaiibBmmJMhqIkj/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dirty="0"/>
          </a:p>
        </p:txBody>
      </p:sp>
      <p:sp>
        <p:nvSpPr>
          <p:cNvPr id="5" name="AutoShape 4" descr="data:image/jpeg;base64,/9j/4AAQSkZJRgABAQAAAQABAAD/2wCEAAkGBxQTEhUUExQWFhUXFBcYGBcXFxcUFxcXFBUWGBUUFBcYHCggGBolHBUXITEhJSktLi4uFx8zODMsNygtLiwBCgoKDg0OGxAQGywkHyQsLCwsLCwsLCwsLCwsLCwsLCwsLCwsLCwsLCwsLCwsLCwsLCwsLCwsLCwsLCwsLCwsLP/AABEIAHkBoAMBEQACEQEDEQH/xAAbAAACAwEBAQAAAAAAAAAAAAADBAECBQAGB//EAEoQAAIBAgMDCAUGCwcFAQEAAAECAwARBBIhBTFBE1FhcYGRobEGIjJywRRCUoKy0RUjM1Nic4OSouHwB0Ojs8LS8TREY2TDJBb/xAAaAQADAQEBAQAAAAAAAAAAAAABAgMABAUG/8QAOxEAAgIBAgMFBgYBAwIHAAAAAAECEQMSIQQxQRNRYXGRIoGhsdHwBRQyQsHhIzNS8TSCFSRDU2Jykv/aAAwDAQACEQMRAD8Ayz6GxEZjs3Hx9OGxEGNXrHq38ag+R1Y8jhK00ZWP9HMIgIOKxOHP/s4KVbdbRk+VLpTd2Wx55Y4Silu+qZmn0eO+LaODkB3DljE5PAZZ1Xzoyxxq6Gx8dxKddo18TM2hgpYmAmtewIsVa461JFaCWl0g5uIyZJJ5JWF2ftGWIM8Ujxtm0KsVIOXeLdVIsacr7ju/MVw7T/c6+A3hNtYqdZ1kleRpUQENZi2SQMLXGhFibjpoZWlucvAYZSyKl3mnt7YE6YPCNkAjyM5ZmRCZJWJyqrEFiEWPcDvqUOsu87cuWKk4N7rp9+88m4todDVEJY9NJyKNEBcyJEzE8AbSBVHNYrfqpUtT1d1lckowWhLdrf6UZ4pyGwXDoXYIupYgDrNZulbNFapKK6k8qgJABYc+bKTbjaxtQ0ye7ZZZccG1FNrvuv4J5RD9IdzfdQ0y8Pv1GWbE+9ej+gfMpiKowLM4Jv6vqqNAL6aknToFLTUraKaoyxuMJbt+Wy/sSUkbiR1aVR0zlWqPJ0GXGyC4zkg7wfWBtzg0miPcVXE5l+5vz3+ZDC+ugvW8C20lq5WTEhuAN5IAtxvwrN95oxakqDT5FYrcmxtcAWuN9td1LFSastkyYYzcd9uv2w0MsVj6+tvVDKQL342vupZRl3FYZ8K/d02tOvfVlflOVg2SNtDYqTpcWJFjoesUdNqrZN59M1PTFtcmr+pQYn6JdSf07ito769DRz3tFyT87KmQtodemwv3761Jbozk57S+RX5MWBI3AjUkKL81zxplPS9znnw3ax9npvvt8xkYILluDJoCcrKRf6Ol70jyN308zpjweOGltOfV01Xl3/EHKq31uOhkFNFyXL5ks2LDOT1KvBxQvJEOa1ubjVI5Gedm4KD5Kq7iI4cxsP66aLyaVbJ4+A7WSjBbhHwluJ7VNqCzX0Gy/hTi2lL4FDEecEUyyI5ZcDlW+zRKoaOtCLhcvRWTqN4NG0+RNxlHmgig2vY26jSuSurHWLI1q0uvIslBsFBlpGMi61goKtAZBFpGMg0OlJJWUjJoYWQjUMe80lUO2mhuDaUy7pDW3E0xfND0fpBMN5B6xR1SB2cBmH0ge+qjWtrYHiRp4f0iXipHjTdqI8XiaeG29H0jsplkQrxs1cNtaM/PHbpTqSEcGg0+LUjRge0UbFpiGJkFj1j40rGMqdqUNCEzUozEnNAAvIKBjYwexJW1XA7OmP0sJiGw7fwSDyrr1N9E/J/2RtdW/eg8zYiAethdrRD/AMOKOKUfVlVhTKb6po2lPk18jDxnpJhmus8zg82O2Xh5T+9CVbtqkWmxXFrl8GeYxuxcLK7SRbQwShvmZJ8KF3eyrq1hpfVuNNW2wNW/tGFiYcjWBUx5iAwZWvZWsSAdL3oYFbp8zp4jJFtKH6VysXhN2Uc16TKqTOrgZassV3WbG3vSDEtlhWeTkhGqcmrsEPJ3QHLe25RTrGoKjl4rJ2uRyS6v5nTRPinwqLdhyUEGbLoDuIJA1sW3moSmldnXw+KSx6qdd5PpRg5eXkmaJ0jdiYyVKgxg5UK33jKBrS46UUi01cm+7Z+4xCaohGx7ZTiMtKxtZJFTpkKWFurNe/VST39n7opiSj/kfu8WIKKdskootahYdJKISdN+/wDnRbRowbdINJGb3BU/WX76RPvOiUW22mvVF8Jgnd1W3tMBfeACdSbUJTildhhhySklRWachiAAFBNgUUm3C+YXvRUU1b5+Zp8RNS0xSSXJUv5VlsPjijBgqEqQR6ttRuOhFZwTVWzR4lxd6V6fQpmVvmlSem4v0318a1NdQKcJuqpvxsFloiOISIaH+uNKyuHlIJFCxsQpt2cOa++g2uTLQhJ1JIZxitGqBbglczG30ibLfoFu+khUm7LZ5TxxiobXu38l7hc4xyuUkFb3sQp13X3U+iN2c/5nJVNprxSKhs2mUA84uPjWe3U0Za3VJPwLhiQbkm27jQ8iibaeokRlgWvZQACT07h10LrYzg8icrqKW4yroq5UKm6jMWzAk7yBbcKVqTdv3UVhPFjhoxtbre73/oHoOH7j/DWjz/tC2ui9JfwRwN+O4/f2ih1DScG31CbPgzMRzAmw8KXJKkPwPDqWVp9EXCdK9jkeelb75AcFytf/AK+oYBgNL6dIOnWKm9NloOcY1G9vvoWPrL6w3EW4E30tegnpewmbBHPjrIt09u9+FkpEl9VHVylvP76Z5J1s/gcy/D+HjL2o+7V9/MYOFjsDZl6mDW86RZZpnR/4Zwko2rXvsXOGIZluAFO86XvqLdlW7VUmeQ+Amsssaa26vbyG4NmlhpLFfmzH7qV5l3FY/hmRr9SsticBJGLsBa9rg3APTWjNS5E8/BZcKuXIHDdjZQSeYAk9woy2OeKbdIZeF19pGXrUjzqepFexn3M5Gok2g6GgzDKGsK0NxbqKFocjawpkK+ZGJfSlvoMkJvMw3MR2mjF2gPmBbHSD557dayb7zez3A22pJxseym3M4oGdqHiooC6UVO014qaNA0n0TYGx45B62Bwr/pYbEBl7AWPnVuyUnvBPyZzubX7n70D27slI9Uj2nB04duUUdgasoKL2UkHU5dYs8jidvshy/hqZP0MXg3fvNn8q6Y79RNP/AMfRiksrS/32wcTfcZEGHc/wx2PbVEifqY2M9CcZK6tHhYgl1uMNPHOth7TKDMza81GMZRdoeU04JXueb2pgZMO5Vo5U1BHKIUJAPT1VNPVK2WWRQxtR5v5CzvorHjm+21dGZWk++/mRxy3Nf0RxvIzJLqQmdyB0I1ie21cjw9tPQevgy6MDk263A+ku25cRMeVZWyXRWyIr5FNlDOou1gBvNVpLkeTkfttiWOxQdywVEvb1UBCiwA0BJ5r795qdHdCfsq2aG24uTXDxcRAJG96c8oAepClSxu3J+PyOme0Yx8/j/wAGZT2K0cawB1Uthmbi8oQe7GuZ/Fk7qX9/kVTaxPxaX8iNqYlRNq1mS7giztzkjmJuO40NKZRZZrrfg9znUA0ExpxSlRFqIlUMSQ29ZrhSxC2GrEam3QLjXppE+iOnJjSucuV7eP8AXiDGXgWHYD8aO5OLxp2m/v3jGOkSR7q2VbAKpB0UCw3X6+2lgpRVFs84ZZ3q8lXL5gMpXUNpzqf6NHZ8yXtQ3i/RlhOx0Y3HTqew762ldBllk3UnaKqbHqNarQFLRO+5hIISzhRvbu7ej7qDaStlIQlKaS6h2xCZOTAa2ctm010sNObt40mmV6vAvPLi0PHG6u7++gHKvBj2r9xptyFY+jfp/wAkqtiDcHqoN2qDFaZKSdlzuIHC/dcUCz3Tiul+g9hjycJkGrOcliN1t9ufSpyWqaj3HRw854sMsr5t0vv19BJJOdVPYR5EU7RxrI+qQfDMC4sLXNtDprw1pJ3pZXBNPIqVbjORkkKuCMntA8LbvMUkktPmdPD5HLLbfsq36cviXmTL9EDiWGYliLkDSli7H4mGh3sl1bV22UjkANxkPA+0t6ZptdTlhlUJWtPxQxiCHZcoG4Xsb67vKp8k7OmUo5JrT15+ZLMSTbKFHOo3DTmuSaC5b8wT1apaaUV4B48XfMhZbOLE6i1rWOumlhWSp2kTnl7WLhJqn7jsJPIgGRsvSpG885G+tOVuxeGw6Majt8OZrRekEitZpWYA6+qO22tJTe5SSxxbTW/kK7RdZZS8WmYAlbWsQozlRutoTTqdbHnZeG1yuD+tf8GtDj8IPV+SlgABmMhDk8WNtBfmFLKRRcI0ufw+2GxeChaJ5IVkRky3R9bqxtdTvuCRTQkc+bhpRra77g2wdhmaN5WkEUaGxLAngCTbTQXHfVUupxyVSUadvoPy7AGW8WJgk6M2QnoANau5m0PrFr3GFNmvlynNcDLbW53C1BczSg1sEm2Nil1MEtvcJ8q3ICSe1r1X1MeYkEggg8xFj3VluM40KvJT2K0CdqIKBM1MibPqexvR7CjfhMdh27WHYy0/ZQveMkc/aS70we3cDFH7G1MRhjw5QS27xahpintNrzs1tr9K9x5qZsedIds4OYfRllQk/VnjI8a64X1dkpV3Cc2yNqNq2zdn4rndIsOSe2B0PhVEJt3mJjMDkJM+wZoz9KJ8XGOsFg60ybQr5mJj8ZhDcRJionFrJLKkiDXUH1FYaX7aSa6o6cMvapmKmoOo0J0p3L2UiSVypBExGUOAdMlgOclhc916OKo3J86K5c0t8cX7JeRtWvxNDMqm0LBrmxzZqmVo4TlIdlQXUXGdgLg2vxrkmqbkj2ME7xKMkmq7v55npPTjYbI5xMj2EzuI1WN2CxxHIudwMoNlHqgk2pMKfZqkTz5sUcri3yrpfQ8hwvwPHhpv86tVCxnGStExRl2CqLsxCgc5Y2Aoctw1boaxs39yLZIncA8SSQGYnpyjuFLFfu7y+SSvRFbJ+8WvRFTROlA2xFqIHQy6BVVmFyw9UXsLAkFjbXeCB1GlVu6LT0xjGT3tFOUX82OxmHmTW9rvE1wf7fiw02JRkRMrLkDWsQblmuSdB0DsoKLTbvmPLJjlFRpqr+IFY1O57HmYEeIvRt9wqjB8peq+llGW1axXFp0WjG8dB8NfhWY+Pm0VvRE1B4YTI4A+ce4byT2AnspG9K3LqHazVdX6faCQ4zKbqq7iATmvZgQdx0Nj40HBtbsouIUX7EVtt1soJE+gexj8QaNPvE1Y/wDb8fqcch3Zh12I7xahuD2HytEqND1eRoXuhkmoy++TJzaX7D21q6BjN6dXuNfGIyQwxqDcqXJG8Ztwvw/lUI05ts9LM8kMUccL8a+/EUBmG/P3E+dN7HgcTedc7K8ub6hdD9EKfC1HSq2EWWSabS9KG4UzG17ljr7qXP3CpSbW/cepw+OMlXe9/Jb/AER2OBYoo1Opt0s2nhatCkmxOPuU4wXPf+vgCeJQbFzcb7LcX67/AAopt70cE8cINxb3Xh/YXDWBPrjcd9xrw4c9qEk2uQ2GShK0/mX3RnXVm69wpP3F7rh2m95Pz5F8U2QhVA0AubAknje9GKvdk+JrFJQj0W/mRHiSOC8Pm23dVZxTJQzTjukvQNh1zFTzsbjq1pJbbHRh/wAs031e4QYpy+hOpsNwGum7cKyiqJynNzqL8hqKUK9mZTY6kKRa3EG2tDTa2Qe3cJaZv4EB7kktck77m+vPemqiDlFvZmik+S8ZdmB3j5t94IueB42pd3yDJxg/a3DYZoyy5jcX1Hsk9APC9bcGuDT0vcNFtRo5VkVEzIfVuCbb7cdbXqkXTtEJxU1Ul9RjF+k2JlVQpZMtzeMkByT87q4dtCU3ysvw3C4m23H1ETNNOWMuVgsZZnkUXVF00YDNe5AA5zUtTbOmfD4oRSa2b6DmzNr4JBFG0YyhfxjtEGZmtckb9CdBzVS03ucfYSUZaXv0XJe/5mRtPGwSDTDIuujROQepgRbwpVJo6VwUJdb9EA2dsmGRXctJZSoyi2bW+twNRpzU7ytE/wDw2GtX1PTbB9HsQn/SbWhf9FZm+zrXY8cv2yXqfN64/uizQ2lhtvKPUdJh+jyLX7HAvTRjn6u/Rit4um3qeG2u+0lJ+UbKhk6WwN/44beddUXXNEn4M83PtXDKfx+yo0bnjlxWGPYrs4HdVE0xHsN4T0pw66pLtWDojxiSqOoFUJHWaa0A0R6YFxb8LYi30cVgo5x2kM/lTbGQCaVcRYDE7IaxJu+HfCOb855FQe+rSl2kVC/vyNydnjcbgOTGrI2+xjkWQaG2uU6dtq5G6lRXTFwbKTtmPXbyqvESUsjfl8kCCvYe2FjxHPG9tY2zC+71AWF+6o4+G7aai3zPQhxsIqq5A9qYkySh+LIhPWUFzVc2nV7K26HDOTluyJsScqoSbKWIUk2XOFuQOF8o7q5mjowSpM0fRCMHEcofZgjkmP7NTl/jK1HO6hXfsdvDU8ivoZaGnY0W27ZalG2INEDINEVmjttbS5PzaJH2oozfxZqnB+zfeWzL267kkJWprEo61Y1HAVjUEc6DtHd/zSrmysn7MX5/fxKK9jTVZNZHF2MYPDB3UahdSx4hUBLeA8aSUtKfeXx4lOSXR/xzIXGMD6pyjgBbQHh06VnBddzLiJ37Oy7kd8pPEKetF+6tp7jdrLrXoiTKDvRezMPjbwrU+83aLrFfEgqN4v2/fQsOlNWi8h16wPEa0FyNkbUr7y0cWZ1UfOK+NqDdRseENWRRXWjW9ISzyhRuRQOYXNyLk6Xtao4aUbfU7uOUpy0x5Ld91sRTCPvAPYQfI0+tHD2WToTI0g9rNb9K9vGslELeSPO/f/Y1s3U34kZR1kgHwtU8ncenwDu5Pu/r6BbgYh2OgUE9uWw8TS/+mkuoclLi5SfJL+EK4eEZS7E2BtpvJPAX3ddO3vSPPjjTg8knt82ddD9Idob4CtuT/wAfj8P6D4fJuLWGYHVTwvfdeklq7iuJ400pS2u+R0hLycPWbS3SbCsvZibJJ5crfe9vILjMQc5VSQq+qADbdQhFVbNxM2sjjF0lsDXEMOPx86bTEjHLki9mNYAgtc/N18PvtST2VI6eEqWS303B5taZbI45vU3LvHORy+0wBte2pt11k75Bni0VqdMOCD84bhz8NOagl4CPS+o3G9kNiLk2uOYeVCtx9o4m0926BNiGufWPn50UiPaSXUBiMSXADWOUerwsL3I00rVTspqctmLh2uArEXsNCRxoOh4OVpJkY1kDEEljxYWAJ4kCkjFvdHVLJGD0ytvqV+URhAFBD3JZmFxb5oUA6cbmmeN9QR4pR/S680Uk2k3J8kVQpnz+rmUsbWBJB1FtwI4miomlnk5amk9qK4f0ZBH4naOCboMrxHukQV6coJ86PlIzaWwR/RraQ1iIk6YMTE/cFe9GOJLoBzvqKTYjbWHOp2hHbn5cr8VNWjEm3YFf7TNpp6rYotbesscL9hzJfxphCW/tDdzefBbPn6Wwyhv3lOlHYxDelGz3/K7IhB4mHETQ9yi4rez4hTon5VsVxrh8fCT+blilA6uUtWpd/wADJlJtmbJdTyOPnja2gxGHLC/AFoQbddjVIwuXNG1UqM3G7DRACmLwstwfYd1ItziRFsTzVTiMMYRTTfw/hsbHOnsY8JtmPOpA7bXPdeo456G34MXSMg2yH9Afd8KpxcVUGusV9B4OjjiC2bmJBt0gWFcLSR6HDybi10N/YEB+SYsoPXcwQi3M7lmH8C1z5Ze3G/Fnfw+K4yrn9r+QW29jphREDIXZ485yJeNdSAnKE2ZtCDlvYi1W0zZyy4nDBuO+3Wtn9DGDg1nFjRyRmrRN6wzaGsFD6skhtaNRv4u7ZUH2j9Wlk+Ue8pipXPu+fJAcxJuSSTvJ1J6zWYE5Pdk5qFDaibisbUiNK24LiXy3FgRff/xQ5PcptKNJ7kLDcAkhQd1769QAJtRsRY21bpIdwZRUkHKLmZMq6P8AOZc1zl09UGpyttbHVj0xg1at8ufvFxhjwKH6yjzIptRNYX0a9SThHHzT1gXHeK2pBeGS6A7VrJ6S8fEdB8NfhQY8Vaa8Dk1BHR5VnsxI+0mjQ2Cl5VYkWQEkcdAbeJqWd1BrvO3gIPJkUu77/kvtybNLY8ALjhmIBb7uylwqoDcfLVl09EhCqHHQWORhuJHUSKFIKclyY5szEnlVzai/bfgankj7No7uDyvtFF9S76wM53vJfsBsB50vKaj3Itkerh8mR/ufwul8iuJFo4l5wWP1jp4CjH9TZzZVWGEV4sq0AW2Y2JF7AXIB3X1Fq13yIyxqO0nv3HcmvB+8EeV61+AmiPRjWBUAgll0NxrvPNr2d1JO62R1cKoKa1SW24qzMTrvJ86elWxzSc5St82OYyQq2RTYKBe2lzxJ56SCtWy3FPs59nDal8QaYluf4+dM4o51lmupeOQXFxpfhp5VmttgRkrVoZxTXdj00uPZD8U9WVsvEpJAG80zdEIQcpUuY0hUEi5PSBpcc2tLbYZxUG42Q9ufvFFE35lMVLYKEOgGpGl2O+/GhFb7nVkklGKg/PzFDiGGt9R2+dGkSjkmuoCSXNe9r89reVZRS5Da3O9XMBGmZgo3k0zdKxYw1yUVzZacopy3Y20vYAd1LFOSs6Mjhieh70ekxH9kzKLjEEe/hp1HayhhXpyb+0z5aLS/5PN4/wDs+mU2WfByH6PyhI2P1ZstMp9BWgMXo1taH8lHiQP/AF5c4/wHNVVkyk+3drQj8c+LA5p42cdvLIaNy6BRnf8A9Y7flIcHL0vhYgf3owpo6mCyF2zh2/KYCD9lJiIfAyMvhR1LqjEricA2+HFR+5PFKO54lPjR/wAb5phsp8kwLeziZ4/1mHVvGOX4UyWJ9QMJBsSFmAjx+G/aCeHxaIr403ZRktpAuhDaOE5P58T6kXjkWQeGoGvEVzcnQ75AHb1V6viatkacIeT+bMzo5AN/GuVpvkdmHLHEql1NvC7YEeCkRT67zgk7rKsZGh5yWt31Xh+HWvtpraK+JfJxkVhlGD3e3u2ZlsfX6/up+Jd5Gzz+hZsSxGS5yg3y30zWtmtz20vXMy+B7sFegdNm28eTAIeM05b6sYZR45q57vNXcvmd0Vp4W/8Ac/v5GalOwQOrA2ONEDIrCl8PGWZVG8sAOsmwrSew2LeSSD7RcGV8vsg5V91PVHlftpY7RVlszUsrrktvQDasLR1qxqJXSgMtuQfOWGpuQL3O/p1peRW21uDV6LRFZKZcaEHh/VxW5oMVomn0NT0Zjs0jHUAAd518BXPxT2SPQ/CU1Kfht8xPFSK8jNcnMxO7TU8KpFOMUiOWeOWRtOzkRfpEda/cazsX2O8nkxwZfEeYoAqPeWjjIYHfYg6WO49FB01Q+OLjJNG1PhQ0cSD2bgnqJJPhXKp1JtnsywKeFQXK16GeqZsRbhmGnQBe3cKtdY7PNyQ18Zp8V8EAnlzOzc7H+VMlUUjlyPXklLxOFYSiCaxqGsCmYj9Ehj1Df8KSbpHTw0Nc0u537iksoZi3OaaKaVEc2RZMjmuofBRhsxPsqLnhfmFLNtD4cUZ23yStkCXoHdTUQ1X0QXlOgeP30EgN30GsJOAwOu49O+hNNofh8kcc9TR0J1N99FbojJPqXdtKwijuAQE3sND3ULRWMJPdIE6N9E+dF1RtMu4nEMUjS2hbUnj0C9JHeT8DryrssEdOzlzE/lDcGbvNV0ruORZJrk2DacnfY9YHnvoqK6AeWT57+ZpHYO2sOLqmLUD82XP2Ca7qXVM+fbvuMzF+l+1IvVlnnHRMubwlU1aJNiUfpdKfWeHByNf2mwsKt+9EqHxo8gdLHIPTlxvhy/qcVjYR2LyzKO6nUqBYWT0zR9JI5yOmXD4gdonwxJ76osoWykm2cA9gYwPewUPnh54j3Cipw+0a0CI2cdxiB68XD8JQKf8Awv7Ztjk2JhHGk6DoGJjPhNFH50eyxvk/j/RtjofQ3P7EpPZBJ/lYhj4U35VPkxbXVlcT6DYlQMt2B/8ABilt1kw5e41PJw8oq1uBSi+TR52fDSRmzo624MrL5ip9hkrkxlJAWa9SqgylqdhZW9RVHST1k/d510TyJYY414t/x6IFDQFnufog94ocZBRnt1SfqikfEEu81xPkdODm6JZaB0uCPReky5I8LF9CFSetwGPiTXJheqc5eNHp8RHThxQ83/BnLg5LXyNbdu3kbwOfeKpqj3iLHNc19fTmLmmJMiiKzrVgMd2JYTBjayBn101VCU/iy0mX9JbhFeS+4WRNKLe40IbFrUtj6SbVrNR1q1moJDvHd36UHyGx/qBU5yPZhHPqjoPmP5eNKudFZv8Axp9z+Zr4GTLg5W4u2XwA+JrnyK8qR6eCajwsprr89kZKLVmzz4xCUo5IFYWiQaAY7M2tjSG7KTcWDC/C+hA765s8dkz2eAyO3HpzQlExVpJfosVHSzaeANUaTSgcluGTJn7m17+QsrXp2cak3uNSIqAZsxYi+UECwO65IPdakVvkWlGONLXze9A86fRb94f7aNMm5Q7vj/QbCzopJ9bUEbgd/aKWUW0W4fNDFLVuCCDgwPWCD93jT2cygujGobiF+csB3f8ANSf60deOLXDTrm3QJaezj0hAaNgosHrcxWtxhX49FBM0luc7XsOc2761gSbdI7aUnr2G5QABS4+VnVxqrJoXJITc1Q5aB8qRuJ7zWpDamuTKO9xfjWSC3atgSadEnQjFtvFRaLLKnU7r5Gu/TE+fuQ5H6b7QUWGMntzM5cdz3FOhSj+l+If8qMPL+twuHc9+QHxprAAfbkbe3gcGfdWeE/4UwHhR1AIbGYJ9+DkTpixRHhLE/nWtdweZLRYAjfjI+sQTDwKVrRqKfg3CHdjGX9ZhnHjG71lQKBjYqH2cXhT7xmiP+JEo8a1GohfRuZtE5F/cxGHa/YJL+Fag0EXYmOiOZIcQu71owx8Y6dZMi6sGm+gQ+kO0YdDiMWg3Wd5bdVm0p1nmv+EK4R7jJfEGS2Zrkbt1653zHRS2oFFu40ND9aCyufADsFUyzc1FvokvQ09pMnD1zTOvhOtl3FIjraZ6/bUqR4rlJFz5AiJHcgMyqLliNQovw33qfA8O8ya5K7f0O3juIWBRa/VSS8Orfx28TI27tiTEzKZNCiiNVWyxoq7uTQCydPOa7MsFCTiuR89JuT1PmZx0Ygnq678fGueSVbHXw2WWrS3Z1qQ7ipogY9i4ckUI4yBpD1XyxjuDH61Incn4bF5R0Y4rv3+guooMeCJBNAZNk5q1G1MnPWoGslXsd1ajLJTujpFFri/Tx7d1GL6Mlkgq1IqDoRzj+daqdmW8WjWmZRhYo7+sSZCOg3y+Fc+7yuXTkd6qPDRhJ03v8xBRTsRRVFrVrNpOoCuJNYShzZ82WRelSvibeNqnljcGd/CT05Yt+XzGtoRZISOdye86VLHLVkXkdfG41j4efjK/ViOBTMyjnIH31abpWeVw8dclE7aEmaVz027tK2NVBD8U9WeXht6AhTEaJFA1FgaAKDzyXRB136SLanstQit2yubJeOEV4kKaxKmMYFMzgHdvPUKWbpFeHxPJkSfIu2LJJtZVvoALf81lFJCzyOUnp2QVcQdNb9YB86FC6mQcQb3sNDfdbyoUaM2nYKSTMSdxPNuopUNKXaScnzYuWp0TdAWamA6LrCcpYkBTuJO/XgBrS3vRVYZdnrey72C5IfTX+L/bT2+4i8S718foba+n2JmYq2JWAgG64iMYmM5RrlbkmdTvNiCNPa4V6S77s+dybSpxp9QMuKaQXP4EmJ3+quHY9tojTqVdCbA/g4sLnZUL9OGxjHuVZpPKm1x7gUxKbZkI1k2dtGEc4fOP8TDjzprgwbmZJDgb2E2Kj6JMPG9u1ZlPhR0431ZiG2fhj7GOTqkhnT7KuKPZwfKXwNZT8CfRxOFb9qU/zFWj2PdJeoDhsHEH2Qj+5NC/gHvW/LT6fMNMHLsPEj2sPL1iNmHeARQfD5F+1mpibxvGdVeM9IZDSOElzTMMw7anX2Z5h1SuPC9LbNYy/pHiGXI0pZTvDrHJ4upNZzbVMNmZK9zfyAHgNBS0a97LMb1r2SGn7UnRD83NQS6mm+Ue4rrwo0CM5J8zT27jzNM7C4zNu32vwrqgvy+NYlz6luKzvPlc/TySJxRBna27ObdV6hxCaluIBxDXeud8iuJ+2itKdttExqWIUbyQB1k2FB1zNFtuka/pKQJ8i7o0SMdSC1c/D7w1d7bPT4xVkjDuSElpmGHIisDY40RWcBWFONESQSPUEc4PhqPEUr2dlY7xa8C2zYs8iLzkX6hqfAGtlemLYvCR15Yx8R/agUSEtck2so9UBQLC/duFQwNuH8npcdGEctvn0Xgu8XEo/Nr3v/up68Tn1r/b8/qW5VPodzMPO9Y1x7viRmTmYfWB/wBIobgbj4kkKdzW95fit/KsK0nyfwIAsdd3Pv7jWfgGN3UjR2hIDAADcggHrGhvXPji1lPR4vJF8JSfKl70K7OfKc5F1QHtJBAFVyK/Z6s5ODem8r5IWzgknnN+ffT1SoipqcnKuYQEUu5X2TtKG4Gl0OtWsGks24dfwoolkTaXmcDpQD0HcA1lkbmW3fc/CpZN2kdnCezGc+5AIapJnDCOwUNSjaSC9YGkFnsaajLZlJDqeuigSSsCdTYcaZCpW6GdrP6wUbgPLQVPCtnI7/xJ04YlySE71U4qNDYMruVRAmZoZowSkVzdCAOUcer7Vr3FdUG7aPJ47Glpn3r4r+qM0+gmPXX5K7gb8hSX/LY10s8tczPxWwMUly+FxC+9DIPNaKQGKQ42WI2V3QjgGZD8K1GscX0ixQuPlErD9Jy/2r1kF2tiH27K3tiJ/ehibxy0ykwWRLtBdzQQHTgpT7DCisrrkvQZ7MocRD87Dj6kkg+0WplOPWK9WDY6KSAG4E6e7Ip/0CnjPEujXk/6NsPw7Ut7OLxa9HtDuEgqnbQ6SkvR/wAhtBm2mWH/AFl/1uHDfBqbtl/7nrH/AJDfj8CnLdOBf3oSniI186ylGX7oe9NfwavIFiIc50iwo0t+LmKC/wBKzy7/AA6KnPA5v2ZQ9zX8g00LR7DnO5Ax/ReNvstQ/J5ui+K+oHpUd2AxWAljJWRGUjeDwuLi/ZXPOLg9MuYErVoFG1iDxBv3UqdOzEgb6MpvmVxw1McVrOTXTxy9v0FWwEtdq4Hsi+DeZekPQo0PR1AcTGTuUs5/Zozeaip5nWNl+DxqWePmL4mbPIzc7E0IR0wSKZsnaZpS8Sy0GXhyIoiHWrCtEVhTjRQkgkRsaWRTE6ND0dgvO3MoNvraDwJqXEy/x+Z1fhuL/wAzLujfx5C2MlzSM3Oxt1DQUYLTFIGefaZpS+9igogSLUAnVhWiVrGQUag9GvjY+fhS9Sley/AFipSCeZwD27j4g1SMU15HHxGSUZtdJU/v0G8SMuHQfSOY9tyPC1RjvmfgellWjgYL/c7E46pI5cKVDYRUjzsLljZQd2m9jz0ibctKOqUFjxdpLdt0kDGIP6P7q/dRogpyfOvRE8tzqvdbytQC67kSko+iOwsD4k1mBUunzLMyG+9e5h8K24XpfgHMmSKwIOY6m263DX+taTTqn5FJS7Lh9nbk/QCklFohCTovytDSNq8CpkFGhdSB7zoCeoXpqBd8kWeFjc5WHQVNZNDSxydun6A8Kp5RAR84eBoy2iwYIt5op96JxzAudf666GJNQOnjnHt+e4HSmI1ENsiH1ZBdSeSltZlNy0bCwAN73Aq6klK2cHFYJTwJR3afR3s/I8y11bip7Qe3mrrVM8CalF09hqLa+IT2J5l92R18jTCWOJ6WY0f93ORzNIzjuYkUVJhsq/pNOxu4gk6Xw2Gc95jv40dbBZJ28D7WEwjfsih/wmWtrfgEltpYcn1sFHfjklnXzdhWUl3Blz3KtNgza8E6+5iFI/jhJ8aOqD6fEDSOaPBEaNikPSkUo+0lH/H4m2OXA4U7sW6+/hyPsStW0w7/AIAI/BMZ9nGQH3hOnnFbxo9nF8pIIR9hMbZZ8M1h+fRfCTLWWG+Ul6mZx9GcSx9VFf3JoH8FkNH8vMVyRWX0axYJ/wDyT25xC7DvAtQXDzrl8gucb2YsdnyobPHImnzkZfMUXhyvemzJrvAuoqDTi6YSq8aWRfBzYxjRYjpUHvAr1fxKGlw8Yr5Ii1TYPDjfXkTOrhVu2GKmpHfTNP0cX8ZIeaCTxyr/AKqlxH6Pejs/D1/m9zM9F9aw56d8iUVc6R6TB+jEhgfEP6kKC7SN6qbwuVDYmRrkCyi1yBekjGUt1yK5+Iw8O9Encu5dPNmJKi2uua1+NtRz6buqm0s5lxmKW+689wNYvqT3RIFABzUUJMhTWYYM9BsIZYppOZfsg/7hXHn3lGJ7fCezGU/vazEiGldMjz8UdrL2pSuksooG0nGsLpJFA1F4t/WCO8WoMeK6C2J1UW3g6dv8x41aDp7nBxON5ILTz5epqbcGUIvNYdwtXLw7uUmev+JpQxY4Lp9DOSrs48I5tfQon0VHfUsO+qXidX4jt2ePuQsDTkIrYtQDR1YWiawC4N1I7e7+V6y5mmrgyUNKwQ5HMaxqL4RMzgHdvPUP6t21pvTGx+HxdrkUScdiiWyg2UcBoO4VoR2t8ynFZF2vZw2ihfN00xJEjEMNzMO00aQVOS5Mq2IbjY9aqT3kXo0K5tu3uQXB3gDpF/EGibUpczIArqbPMSHsLkkISfMV4Mts69ALaEdBpE9D1dOpWeJcTDs5c/2vufd5MqcFgzunxCWNjnw6NY811mHlXbcGfPuLTafQq+ysOfZxqdTxSr9kNRqHf8BaKrsMH2cThj9aRP8AMjWioJ/uRqOXYUvzTCx/RxEB8C963Yt8mn70MtvMg+jmK/Ms3ulX+yTTfl8ncIUOyMQBrh5hY/mn47+HVSvBkT/Sxv2iksTL7SsvvAjzoPHNdH6AsGHHPSGL1jHGsEuyjN3UEElWKm6kg34G3lVFlmurM/E0MPt3FL7OJnHVLIP9VN+YmuvyF0Rb5A8ZtKWQtykjPc3JY5iem5qUpa3qfMdrTshJd9JLkNidTsJO97cbC39dldfEZu0jDvUUmLL9TooTpauTxC5UtJFzz1hVJrkxzZOMMchPBkKnqNj5gHsqObGpwo9H8N4iWPOm91TNPZ4WFeWdQzNfkkPsmxsZH/RvpbjY8L108LwcuIe/6Vz+h05uJ7BXH9T5eC7/ADfT39aKY3aUswLSSF+Fr+qBvyhdwAsNOgV358GKOP2KPIUmymFAZGvpzW/nXkS2YyKRleTK5TmDhg19wIIZSLa6gHfpY85pZnbwcmm10BXqZ6FnUUJJ7EKaLEhI0ZJ2iiCX1ks5HMvzR22v3VBRUpau7Y9OeWWHEodZb+S/sVDGmYkJOiwalorqaLB+itQdfgdmFamDXEm4oUwa4nCQA8aNAWWKdlsLECy66BlJuLWAYa0ZPZgw402t+q+ZbauMEh056TBjcOY34hxUctKPQDhVu6jnYDxp5Ok2LwyuSXiH2ibyk8N28eVTxKoUdPGe3xF92wPLRs2nY61YGk6sK0QawjRaM6/1xrBSOjNZkYPY5zRRmNbM+eeZQO8/yqWbkkd34eqlKT6IQBuSemrclR58blNskmgWogmiBlSaIjRF6IEIVc4SyGxoMeDpj74bCE3knmjd1BI5BJEDX3qwnVuH0eJq+KnFeB5v4jHTnb/3K/v32Bk2Thz7GOjPQ8U6fZVxVtu84KKH0fPzcRhW/alP8xVoqCfVAoqmwptbCNubLPA1z2SXo9jJ8q9UMlQJtkYlf7mXrCsw71uKb8tk5qINyAmIThMnY6/Ct2WaPR/EAVdtYlR+XmGv5xxoLdPTS9pli+bGr2S6+kuJ4ylvfCyfbBpvzGX/AHfIWkQu3H4x4duvDQeYSj+Ym9nXoBxX3YT8NKfawuFP1GT7Dit23fFehq8WSNpwHVsHHf8ARlnXzkNHtoP9iNpd/qJfE4U78NIvu4j/AHxNRU8PWPxNpl3/AA/sgNhOK4lT78T/APzWlbwPo0Za0+aIEGEYgctOvXBG3iJx5U0YcP3v79xm5+Hr/QrioIwWyS5gDpdChYc9rm3VXPlSUqjyHS23FypFTQ7g1yIvREd9SRWMEwy3cDn0owxSySUI82yuCWmd+Y1tTE3OVTooC9QAsFHd5163GZ4YYrhsPTm/Hr/Yk5OT1MFhTaNveHka4Mf+nJAiP7OYZHubaaVxZOZSNCpfUgdHxoSWx08O/bdEBqSjs1skvWozmWgjzMqj5zAd5tQk6VmxLVNR72ObYe8zcw0HUN1Rwr/Gejx7/wA7XdSAx0WHElRdhSotJb7EEURKZ16xNs69YDKmiibe4TDvYi+7ceo6GhJbFsctxV0ykg7wSO42q63PMlcZOL6GjgltG0nEXC9B5/GubI/aUD2+CglhlnfTl5iMRqskcGNtvcPUzurY7Maxk2dnNaga5I7lOitQO0fcSJLVqE7TcIigg23jhzjnFBhjFVaAPIBTqDZyZM8YsbwEo5Nz0gXO7cd3PU8sHqSO/gOIjLFkl023FVA4GnZPGo9C2WlLaUQVo2K4FStGxHBlCKIjixGrnASKwSm0xpGfeHdYjzNPh6o5fxVXHHLzXyFoW59w1PZVmeTFb7lC9YDZYP11qRrLwtc2udd2vHh/XTQardDR3dMJHtCVfZkdeokeVUU5Lk36sWxhduYgf3z9rE+dUXEZl+5+oNgsu2ZbkEq3vIjeYNGPF5q3l8F9AzhFNooNqnjFCf2MY8lo/mZvmov/ALULpXj6st+EEOhw0J6uUX7Lit+Y74R9DafF/fuLDFQHfhh9WSUebmt22N88a9WbS/8Ad8iXmwpP5KUdUq/GM1lPD1g/UNT7/h/ZB+Sk6/KF+tG3+gVr4ful8APtPD4/UuIcLcfjZ164kb/6Cjp4drm/gFPIui9X9CwwOGP/AHTD3sOf9Mho9ng6S+H9Acp93xL/AILh+bjovrRYhfsxtTR4bFJ/q+X1Q8c2SP2icbsgRxhxicPLc2yoZcw6SHjXSqZ+BxQx603fu/hspHPN8zNMdt9j1aivMYKOi9oW0O7vqmHJLHNOPPl5XsGMVJ0URKlNtD4YKT3Dr7DDm1ru4N3gyLyY2dVQWF7IemuCS3JrkLpvNJI6eGVthaQ7aIoiuKNDYyDl1t80Mx+qDbxtUM7axs7fw7Fq4iPhuC2ifxrdfwrYv9NFuO3zs6KtIfFyLNQQ8ioatQl0cWrUK5M4NWF1Mq70yQk5M5GrNBxyYPaL2a/0gD22sfEVXErRw8e3DJfer/j+DQbTDoOdbn6xzfGuV75mz3McXD8Ogu9X67iEJq0jzsL3GTuqZ6O2krWF2INERogURKIasTkguHbXXduPUdD4UGPj32M+S4OXje3be1daqrPm5qWvQ+d17zY2oQqKg3LoPvrgxXKbk+p9hx2OODh44ocl9sSjqrOHCWagWkipok2VzGjQup95Bc85o0hJSl3iZqpzE1gsrtL8mnvHyFPg/Uzn/E/9GHm/khFdx7K6DxlyZArCnVjBIvaHvDzoPkFc0RJ7R6z50FyNLmdRMXbfQXIaf6itEUsKxi6/GsEk1jHNWYVzLze0er4VkZnS76yN1IPDq+Jpoc2GXQgVef6BEEfcOoVyDlYfaHWKy5j4/wBaLR7z/XGky8ynC/qfkETc3VXbwX6Mnkg8R0ObcK5OpBlYuPZU5nZwnUIamdqOrAZo+jv5R/1TfaSocV+j3o9T8I/1/cxfFflG66eH6ET4v/qJFo6WRXGS1BDTK0SbINYSRZaBkCenRKZKUWbGTity9R862PmzcV08n82aGP8AYX3F+yK5of6j8z2OJ/6Zf/VGZDXTI8fAM8Kkeh+0oKIiINEV8ytEVnNWRORMdCRsfMDP/wBQf1o+0K6V/pe48fJ/13/evmjQ2pw664sB9T+Kcl5i8VUZxYSWoIpLmVaiibBmmJMhqIkj/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dirty="0"/>
          </a:p>
        </p:txBody>
      </p:sp>
      <p:pic>
        <p:nvPicPr>
          <p:cNvPr id="10246" name="Picture 6" descr="http://www.metrinmetal.com.tr/images/sliders/revolution/slayt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86561" y="4437112"/>
            <a:ext cx="7159652" cy="2088232"/>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3215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04664"/>
            <a:ext cx="7664639" cy="1143000"/>
          </a:xfrm>
        </p:spPr>
        <p:txBody>
          <a:bodyPr/>
          <a:lstStyle/>
          <a:p>
            <a:pPr marL="0" indent="0" algn="ctr">
              <a:buNone/>
            </a:pPr>
            <a:r>
              <a:rPr lang="en-GB" sz="5400" b="0" dirty="0">
                <a:solidFill>
                  <a:schemeClr val="tx1"/>
                </a:solidFill>
                <a:effectLst/>
              </a:rPr>
              <a:t>Zorbalığın </a:t>
            </a:r>
            <a:r>
              <a:rPr lang="en-GB" sz="4800" b="0" dirty="0">
                <a:solidFill>
                  <a:schemeClr val="tx1"/>
                </a:solidFill>
                <a:effectLst/>
              </a:rPr>
              <a:t>Mağdurlara Olumsuz Etkileri: </a:t>
            </a:r>
            <a:br>
              <a:rPr lang="en-GB" sz="4800" b="0" dirty="0">
                <a:solidFill>
                  <a:schemeClr val="tx1"/>
                </a:solidFill>
                <a:effectLst/>
              </a:rPr>
            </a:br>
            <a:r>
              <a:rPr lang="en-GB" sz="4800" b="0" dirty="0">
                <a:solidFill>
                  <a:schemeClr val="tx1"/>
                </a:solidFill>
                <a:effectLst/>
              </a:rPr>
              <a:t/>
            </a:r>
            <a:br>
              <a:rPr lang="en-GB" sz="4800" b="0" dirty="0">
                <a:solidFill>
                  <a:schemeClr val="tx1"/>
                </a:solidFill>
                <a:effectLst/>
              </a:rPr>
            </a:br>
            <a:endParaRPr lang="tr-TR" b="0" dirty="0">
              <a:solidFill>
                <a:schemeClr val="tx1"/>
              </a:solidFill>
              <a:effectLst/>
            </a:endParaRPr>
          </a:p>
        </p:txBody>
      </p:sp>
      <p:sp>
        <p:nvSpPr>
          <p:cNvPr id="3" name="İçerik Yer Tutucusu 2"/>
          <p:cNvSpPr>
            <a:spLocks noGrp="1"/>
          </p:cNvSpPr>
          <p:nvPr>
            <p:ph sz="quarter" idx="13"/>
          </p:nvPr>
        </p:nvSpPr>
        <p:spPr>
          <a:xfrm>
            <a:off x="395536" y="2276872"/>
            <a:ext cx="7920880" cy="2736304"/>
          </a:xfrm>
        </p:spPr>
        <p:txBody>
          <a:bodyPr>
            <a:normAutofit/>
          </a:bodyPr>
          <a:lstStyle/>
          <a:p>
            <a:r>
              <a:rPr lang="en-GB" sz="2400" dirty="0" smtClean="0">
                <a:solidFill>
                  <a:schemeClr val="tx1"/>
                </a:solidFill>
              </a:rPr>
              <a:t>Benlik </a:t>
            </a:r>
            <a:r>
              <a:rPr lang="en-GB" sz="2400" dirty="0">
                <a:solidFill>
                  <a:schemeClr val="tx1"/>
                </a:solidFill>
              </a:rPr>
              <a:t>saygısında azalma, okulu sevmeme, okul </a:t>
            </a:r>
            <a:r>
              <a:rPr lang="en-GB" sz="2400" dirty="0" smtClean="0">
                <a:solidFill>
                  <a:schemeClr val="tx1"/>
                </a:solidFill>
              </a:rPr>
              <a:t>kor</a:t>
            </a:r>
            <a:r>
              <a:rPr lang="tr-TR" sz="2400" dirty="0">
                <a:solidFill>
                  <a:schemeClr val="tx1"/>
                </a:solidFill>
              </a:rPr>
              <a:t>k</a:t>
            </a:r>
            <a:r>
              <a:rPr lang="en-GB" sz="2400" dirty="0" smtClean="0">
                <a:solidFill>
                  <a:schemeClr val="tx1"/>
                </a:solidFill>
              </a:rPr>
              <a:t>us</a:t>
            </a:r>
            <a:r>
              <a:rPr lang="tr-TR" sz="2400" dirty="0">
                <a:solidFill>
                  <a:schemeClr val="tx1"/>
                </a:solidFill>
              </a:rPr>
              <a:t>u</a:t>
            </a:r>
            <a:r>
              <a:rPr lang="en-GB" sz="2400" dirty="0" smtClean="0">
                <a:solidFill>
                  <a:schemeClr val="tx1"/>
                </a:solidFill>
              </a:rPr>
              <a:t>, </a:t>
            </a:r>
            <a:r>
              <a:rPr lang="en-GB" sz="2400" dirty="0">
                <a:solidFill>
                  <a:schemeClr val="tx1"/>
                </a:solidFill>
              </a:rPr>
              <a:t>devamsızlıkta artış, kaygı-kızgınlık-çaresizlik duygularında artış, uyku problemleri, baş ve karın ağrıları, akademik başarıda düşüş=MUTSUZLUK	</a:t>
            </a:r>
            <a:endParaRPr lang="tr-TR" dirty="0">
              <a:solidFill>
                <a:schemeClr val="tx1"/>
              </a:solidFill>
            </a:endParaRPr>
          </a:p>
        </p:txBody>
      </p:sp>
      <p:pic>
        <p:nvPicPr>
          <p:cNvPr id="11266" name="Picture 2" descr="http://images.forwallpaper.com/files/thumbs/preview/33/333963__cat-cartoon-shrek-pity_p.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27784" y="4077072"/>
            <a:ext cx="3941730" cy="2200698"/>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13007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quarter" idx="13"/>
          </p:nvPr>
        </p:nvSpPr>
        <p:spPr>
          <a:xfrm>
            <a:off x="1187624" y="581576"/>
            <a:ext cx="7128792" cy="4536504"/>
          </a:xfrm>
        </p:spPr>
        <p:txBody>
          <a:bodyPr>
            <a:normAutofit/>
          </a:bodyPr>
          <a:lstStyle/>
          <a:p>
            <a:pPr marL="45720" indent="0">
              <a:buNone/>
            </a:pPr>
            <a:r>
              <a:rPr lang="en-GB" sz="3200" b="1" dirty="0">
                <a:solidFill>
                  <a:schemeClr val="tx1"/>
                </a:solidFill>
                <a:effectLst>
                  <a:outerShdw blurRad="38100" dist="38100" dir="2700000" algn="tl">
                    <a:srgbClr val="000000">
                      <a:alpha val="43137"/>
                    </a:srgbClr>
                  </a:outerShdw>
                </a:effectLst>
              </a:rPr>
              <a:t>Neden “Akran Zorbalığı ve Şiddet” ile Mücadele Etmeliyiz?</a:t>
            </a:r>
            <a:br>
              <a:rPr lang="en-GB" sz="3200" b="1" dirty="0">
                <a:solidFill>
                  <a:schemeClr val="tx1"/>
                </a:solidFill>
                <a:effectLst>
                  <a:outerShdw blurRad="38100" dist="38100" dir="2700000" algn="tl">
                    <a:srgbClr val="000000">
                      <a:alpha val="43137"/>
                    </a:srgbClr>
                  </a:outerShdw>
                </a:effectLst>
              </a:rPr>
            </a:br>
            <a:r>
              <a:rPr lang="en-GB" sz="3200" dirty="0">
                <a:solidFill>
                  <a:schemeClr val="tx1"/>
                </a:solidFill>
              </a:rPr>
              <a:t/>
            </a:r>
            <a:br>
              <a:rPr lang="en-GB" sz="3200" dirty="0">
                <a:solidFill>
                  <a:schemeClr val="tx1"/>
                </a:solidFill>
              </a:rPr>
            </a:br>
            <a:r>
              <a:rPr lang="en-GB" sz="2400" dirty="0">
                <a:solidFill>
                  <a:schemeClr val="tx1"/>
                </a:solidFill>
              </a:rPr>
              <a:t>1. Zorbalık </a:t>
            </a:r>
            <a:r>
              <a:rPr lang="en-GB" sz="2400" dirty="0" smtClean="0">
                <a:solidFill>
                  <a:schemeClr val="tx1"/>
                </a:solidFill>
              </a:rPr>
              <a:t>yaygındır</a:t>
            </a:r>
            <a:r>
              <a:rPr lang="tr-TR" sz="2400" dirty="0" smtClean="0">
                <a:solidFill>
                  <a:schemeClr val="tx1"/>
                </a:solidFill>
              </a:rPr>
              <a:t>.</a:t>
            </a:r>
            <a:r>
              <a:rPr lang="en-GB" sz="2400" dirty="0">
                <a:solidFill>
                  <a:schemeClr val="tx1"/>
                </a:solidFill>
              </a:rPr>
              <a:t/>
            </a:r>
            <a:br>
              <a:rPr lang="en-GB" sz="2400" dirty="0">
                <a:solidFill>
                  <a:schemeClr val="tx1"/>
                </a:solidFill>
              </a:rPr>
            </a:br>
            <a:r>
              <a:rPr lang="en-GB" sz="2400" dirty="0">
                <a:solidFill>
                  <a:schemeClr val="tx1"/>
                </a:solidFill>
              </a:rPr>
              <a:t>2. Zorbalığın mağdurlara </a:t>
            </a:r>
            <a:r>
              <a:rPr lang="en-GB" sz="2400" dirty="0" smtClean="0">
                <a:solidFill>
                  <a:schemeClr val="tx1"/>
                </a:solidFill>
              </a:rPr>
              <a:t>yoğun</a:t>
            </a:r>
            <a:r>
              <a:rPr lang="tr-TR" sz="2400" dirty="0" smtClean="0">
                <a:solidFill>
                  <a:schemeClr val="tx1"/>
                </a:solidFill>
              </a:rPr>
              <a:t> </a:t>
            </a:r>
            <a:r>
              <a:rPr lang="en-GB" sz="2400" dirty="0" smtClean="0">
                <a:solidFill>
                  <a:schemeClr val="tx1"/>
                </a:solidFill>
              </a:rPr>
              <a:t>olumsuz </a:t>
            </a:r>
            <a:r>
              <a:rPr lang="en-GB" sz="2400" dirty="0">
                <a:solidFill>
                  <a:schemeClr val="tx1"/>
                </a:solidFill>
              </a:rPr>
              <a:t>etkisi </a:t>
            </a:r>
            <a:r>
              <a:rPr lang="en-GB" sz="2400" dirty="0" smtClean="0">
                <a:solidFill>
                  <a:schemeClr val="tx1"/>
                </a:solidFill>
              </a:rPr>
              <a:t>vardır</a:t>
            </a:r>
            <a:r>
              <a:rPr lang="tr-TR" sz="2400" dirty="0" smtClean="0">
                <a:solidFill>
                  <a:schemeClr val="tx1"/>
                </a:solidFill>
              </a:rPr>
              <a:t>.</a:t>
            </a:r>
            <a:r>
              <a:rPr lang="en-GB" sz="2400" dirty="0">
                <a:solidFill>
                  <a:schemeClr val="tx1"/>
                </a:solidFill>
              </a:rPr>
              <a:t/>
            </a:r>
            <a:br>
              <a:rPr lang="en-GB" sz="2400" dirty="0">
                <a:solidFill>
                  <a:schemeClr val="tx1"/>
                </a:solidFill>
              </a:rPr>
            </a:br>
            <a:r>
              <a:rPr lang="en-GB" sz="2400" dirty="0">
                <a:solidFill>
                  <a:schemeClr val="tx1"/>
                </a:solidFill>
              </a:rPr>
              <a:t>3. Hiçbir okul duyarsız </a:t>
            </a:r>
            <a:r>
              <a:rPr lang="en-GB" sz="2400" dirty="0" smtClean="0">
                <a:solidFill>
                  <a:schemeClr val="tx1"/>
                </a:solidFill>
              </a:rPr>
              <a:t>kalmamalıdır</a:t>
            </a:r>
            <a:r>
              <a:rPr lang="tr-TR" sz="2400" dirty="0" smtClean="0">
                <a:solidFill>
                  <a:schemeClr val="tx1"/>
                </a:solidFill>
              </a:rPr>
              <a:t>.</a:t>
            </a:r>
            <a:r>
              <a:rPr lang="en-GB" sz="2400" dirty="0">
                <a:solidFill>
                  <a:schemeClr val="tx1"/>
                </a:solidFill>
              </a:rPr>
              <a:t/>
            </a:r>
            <a:br>
              <a:rPr lang="en-GB" sz="2400" dirty="0">
                <a:solidFill>
                  <a:schemeClr val="tx1"/>
                </a:solidFill>
              </a:rPr>
            </a:br>
            <a:r>
              <a:rPr lang="en-GB" sz="2400" dirty="0">
                <a:solidFill>
                  <a:schemeClr val="tx1"/>
                </a:solidFill>
              </a:rPr>
              <a:t/>
            </a:r>
            <a:br>
              <a:rPr lang="en-GB" sz="2400" dirty="0">
                <a:solidFill>
                  <a:schemeClr val="tx1"/>
                </a:solidFill>
              </a:rPr>
            </a:br>
            <a:endParaRPr lang="tr-TR" dirty="0">
              <a:solidFill>
                <a:schemeClr val="tx1"/>
              </a:solidFill>
            </a:endParaRPr>
          </a:p>
        </p:txBody>
      </p:sp>
      <p:pic>
        <p:nvPicPr>
          <p:cNvPr id="12290" name="Picture 2" descr="http://bianet.org/resim/olcekle/13367/490/349"/>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3768" y="3879262"/>
            <a:ext cx="3816424" cy="2718230"/>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36144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p:txBody>
          <a:bodyPr/>
          <a:lstStyle/>
          <a:p>
            <a:pPr marL="45720" indent="0">
              <a:buNone/>
            </a:pPr>
            <a:r>
              <a:rPr lang="en-GB" sz="4000" dirty="0">
                <a:solidFill>
                  <a:schemeClr val="tx1"/>
                </a:solidFill>
                <a:effectLst>
                  <a:outerShdw blurRad="38100" dist="38100" dir="2700000" algn="tl">
                    <a:srgbClr val="000000">
                      <a:alpha val="43137"/>
                    </a:srgbClr>
                  </a:outerShdw>
                </a:effectLst>
              </a:rPr>
              <a:t>Hiçbir Okul Duyarsız Kalmamalıdır: </a:t>
            </a:r>
            <a:br>
              <a:rPr lang="en-GB" sz="4000" dirty="0">
                <a:solidFill>
                  <a:schemeClr val="tx1"/>
                </a:solidFill>
                <a:effectLst>
                  <a:outerShdw blurRad="38100" dist="38100" dir="2700000" algn="tl">
                    <a:srgbClr val="000000">
                      <a:alpha val="43137"/>
                    </a:srgbClr>
                  </a:outerShdw>
                </a:effectLst>
              </a:rPr>
            </a:br>
            <a:r>
              <a:rPr lang="en-GB" sz="4000" dirty="0">
                <a:solidFill>
                  <a:schemeClr val="tx1"/>
                </a:solidFill>
                <a:effectLst>
                  <a:outerShdw blurRad="38100" dist="38100" dir="2700000" algn="tl">
                    <a:srgbClr val="000000">
                      <a:alpha val="43137"/>
                    </a:srgbClr>
                  </a:outerShdw>
                </a:effectLst>
              </a:rPr>
              <a:t/>
            </a:r>
            <a:br>
              <a:rPr lang="en-GB" sz="4000" dirty="0">
                <a:solidFill>
                  <a:schemeClr val="tx1"/>
                </a:solidFill>
                <a:effectLst>
                  <a:outerShdw blurRad="38100" dist="38100" dir="2700000" algn="tl">
                    <a:srgbClr val="000000">
                      <a:alpha val="43137"/>
                    </a:srgbClr>
                  </a:outerShdw>
                </a:effectLst>
              </a:rPr>
            </a:br>
            <a:r>
              <a:rPr lang="en-GB" sz="2400" dirty="0">
                <a:solidFill>
                  <a:schemeClr val="tx1"/>
                </a:solidFill>
              </a:rPr>
              <a:t>Her öğrencinin okulunda kendini güvende hissetmeye hakkı vardır ve bunu sağlamak HEPİMİZİN </a:t>
            </a:r>
            <a:r>
              <a:rPr lang="en-GB" sz="2400" dirty="0" smtClean="0">
                <a:solidFill>
                  <a:schemeClr val="tx1"/>
                </a:solidFill>
              </a:rPr>
              <a:t>GÖREVİDİR</a:t>
            </a:r>
            <a:r>
              <a:rPr lang="tr-TR" sz="2400" dirty="0" smtClean="0">
                <a:solidFill>
                  <a:schemeClr val="tx1"/>
                </a:solidFill>
              </a:rPr>
              <a:t>!</a:t>
            </a:r>
            <a:endParaRPr lang="en-GB" sz="2400" dirty="0">
              <a:solidFill>
                <a:schemeClr val="tx1"/>
              </a:solidFill>
            </a:endParaRPr>
          </a:p>
          <a:p>
            <a:endParaRPr lang="tr-TR" dirty="0">
              <a:solidFill>
                <a:schemeClr val="tx1"/>
              </a:solidFill>
            </a:endParaRPr>
          </a:p>
        </p:txBody>
      </p:sp>
      <p:pic>
        <p:nvPicPr>
          <p:cNvPr id="14338" name="Picture 2" descr="http://www.btkulubu.com/articelthum/ax-pharma-andvanced-quality-control-icons-color.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3573016"/>
            <a:ext cx="4762500" cy="30480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60600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188640"/>
            <a:ext cx="6512511" cy="1143000"/>
          </a:xfrm>
        </p:spPr>
        <p:txBody>
          <a:bodyPr/>
          <a:lstStyle/>
          <a:p>
            <a:pPr marL="0" indent="0">
              <a:buNone/>
            </a:pPr>
            <a:r>
              <a:rPr lang="en-GB" sz="4800" dirty="0">
                <a:solidFill>
                  <a:schemeClr val="tx1"/>
                </a:solidFill>
              </a:rPr>
              <a:t>Seyirci ne yapabilir?</a:t>
            </a:r>
            <a:br>
              <a:rPr lang="en-GB" sz="4800" dirty="0">
                <a:solidFill>
                  <a:schemeClr val="tx1"/>
                </a:solidFill>
              </a:rPr>
            </a:br>
            <a:endParaRPr lang="tr-TR" dirty="0"/>
          </a:p>
        </p:txBody>
      </p:sp>
      <p:sp>
        <p:nvSpPr>
          <p:cNvPr id="3" name="İçerik Yer Tutucusu 2"/>
          <p:cNvSpPr>
            <a:spLocks noGrp="1"/>
          </p:cNvSpPr>
          <p:nvPr>
            <p:ph sz="quarter" idx="13"/>
          </p:nvPr>
        </p:nvSpPr>
        <p:spPr>
          <a:xfrm>
            <a:off x="539552" y="1628800"/>
            <a:ext cx="7776864" cy="5058896"/>
          </a:xfrm>
        </p:spPr>
        <p:txBody>
          <a:bodyPr>
            <a:normAutofit fontScale="62500" lnSpcReduction="20000"/>
          </a:bodyPr>
          <a:lstStyle/>
          <a:p>
            <a:r>
              <a:rPr lang="en-GB" sz="5100" dirty="0" smtClean="0">
                <a:solidFill>
                  <a:schemeClr val="tx1"/>
                </a:solidFill>
              </a:rPr>
              <a:t>Olayı </a:t>
            </a:r>
            <a:r>
              <a:rPr lang="en-GB" sz="5100" dirty="0">
                <a:solidFill>
                  <a:schemeClr val="tx1"/>
                </a:solidFill>
              </a:rPr>
              <a:t>izlemeye </a:t>
            </a:r>
            <a:r>
              <a:rPr lang="en-GB" sz="5100" dirty="0" smtClean="0">
                <a:solidFill>
                  <a:schemeClr val="tx1"/>
                </a:solidFill>
              </a:rPr>
              <a:t>dalmayın</a:t>
            </a:r>
            <a:endParaRPr lang="tr-TR" sz="5100" dirty="0" smtClean="0">
              <a:solidFill>
                <a:schemeClr val="tx1"/>
              </a:solidFill>
            </a:endParaRPr>
          </a:p>
          <a:p>
            <a:r>
              <a:rPr lang="en-GB" sz="5100" dirty="0" smtClean="0">
                <a:solidFill>
                  <a:schemeClr val="tx1"/>
                </a:solidFill>
              </a:rPr>
              <a:t>Zorbaya </a:t>
            </a:r>
            <a:r>
              <a:rPr lang="en-GB" sz="5100" dirty="0">
                <a:solidFill>
                  <a:schemeClr val="tx1"/>
                </a:solidFill>
              </a:rPr>
              <a:t>durmasını </a:t>
            </a:r>
            <a:r>
              <a:rPr lang="en-GB" sz="5100" dirty="0" smtClean="0">
                <a:solidFill>
                  <a:schemeClr val="tx1"/>
                </a:solidFill>
              </a:rPr>
              <a:t>söyleyin</a:t>
            </a:r>
            <a:endParaRPr lang="tr-TR" sz="5100" dirty="0" smtClean="0">
              <a:solidFill>
                <a:schemeClr val="tx1"/>
              </a:solidFill>
            </a:endParaRPr>
          </a:p>
          <a:p>
            <a:r>
              <a:rPr lang="en-GB" sz="5100" dirty="0" smtClean="0">
                <a:solidFill>
                  <a:schemeClr val="tx1"/>
                </a:solidFill>
              </a:rPr>
              <a:t>Zorbalığa </a:t>
            </a:r>
            <a:r>
              <a:rPr lang="en-GB" sz="5100" dirty="0">
                <a:solidFill>
                  <a:schemeClr val="tx1"/>
                </a:solidFill>
              </a:rPr>
              <a:t>maruz kalan kişiye iyi </a:t>
            </a:r>
            <a:r>
              <a:rPr lang="en-GB" sz="5100" dirty="0" smtClean="0">
                <a:solidFill>
                  <a:schemeClr val="tx1"/>
                </a:solidFill>
              </a:rPr>
              <a:t>davranın</a:t>
            </a:r>
            <a:endParaRPr lang="tr-TR" sz="5100" dirty="0">
              <a:solidFill>
                <a:schemeClr val="tx1"/>
              </a:solidFill>
            </a:endParaRPr>
          </a:p>
          <a:p>
            <a:r>
              <a:rPr lang="en-GB" sz="5100" dirty="0" smtClean="0">
                <a:solidFill>
                  <a:schemeClr val="tx1"/>
                </a:solidFill>
              </a:rPr>
              <a:t>Bir yetişkini olay yerine çağırın</a:t>
            </a:r>
            <a:endParaRPr lang="tr-TR" sz="5100" dirty="0">
              <a:solidFill>
                <a:schemeClr val="tx1"/>
              </a:solidFill>
            </a:endParaRPr>
          </a:p>
          <a:p>
            <a:r>
              <a:rPr lang="en-GB" sz="5100" dirty="0" smtClean="0">
                <a:solidFill>
                  <a:schemeClr val="tx1"/>
                </a:solidFill>
              </a:rPr>
              <a:t>Sadece gülümsemenizle de olsa zorbaya güç vermeyin</a:t>
            </a:r>
            <a:endParaRPr lang="tr-TR" sz="5100" dirty="0">
              <a:solidFill>
                <a:schemeClr val="tx1"/>
              </a:solidFill>
            </a:endParaRPr>
          </a:p>
          <a:p>
            <a:r>
              <a:rPr lang="en-GB" sz="5100" dirty="0" smtClean="0">
                <a:solidFill>
                  <a:schemeClr val="tx1"/>
                </a:solidFill>
              </a:rPr>
              <a:t>Unutmayın, siz de bir gün zorbalığa maruz kalabilirsiniz!</a:t>
            </a:r>
            <a:br>
              <a:rPr lang="en-GB" sz="5100" dirty="0" smtClean="0">
                <a:solidFill>
                  <a:schemeClr val="tx1"/>
                </a:solidFill>
              </a:rPr>
            </a:br>
            <a:endParaRPr lang="en-GB" sz="5100" dirty="0" smtClean="0">
              <a:solidFill>
                <a:schemeClr val="tx1"/>
              </a:solidFill>
            </a:endParaRPr>
          </a:p>
          <a:p>
            <a:endParaRPr lang="tr-TR" dirty="0"/>
          </a:p>
        </p:txBody>
      </p:sp>
    </p:spTree>
    <p:extLst>
      <p:ext uri="{BB962C8B-B14F-4D97-AF65-F5344CB8AC3E}">
        <p14:creationId xmlns:p14="http://schemas.microsoft.com/office/powerpoint/2010/main" xmlns="" val="616166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332656"/>
            <a:ext cx="6512511" cy="1143000"/>
          </a:xfrm>
        </p:spPr>
        <p:txBody>
          <a:bodyPr/>
          <a:lstStyle/>
          <a:p>
            <a:pPr marL="0" indent="0" algn="ctr">
              <a:buNone/>
            </a:pPr>
            <a:r>
              <a:rPr lang="en-GB" sz="4800" dirty="0">
                <a:solidFill>
                  <a:schemeClr val="tx1"/>
                </a:solidFill>
                <a:effectLst/>
                <a:latin typeface="+mn-lt"/>
              </a:rPr>
              <a:t>Mağdur ne yapabilir?</a:t>
            </a:r>
            <a:br>
              <a:rPr lang="en-GB" sz="4800" dirty="0">
                <a:solidFill>
                  <a:schemeClr val="tx1"/>
                </a:solidFill>
                <a:effectLst/>
                <a:latin typeface="+mn-lt"/>
              </a:rPr>
            </a:br>
            <a:endParaRPr lang="tr-TR" dirty="0">
              <a:effectLst/>
              <a:latin typeface="+mn-lt"/>
            </a:endParaRPr>
          </a:p>
        </p:txBody>
      </p:sp>
      <p:sp>
        <p:nvSpPr>
          <p:cNvPr id="3" name="İçerik Yer Tutucusu 2"/>
          <p:cNvSpPr>
            <a:spLocks noGrp="1"/>
          </p:cNvSpPr>
          <p:nvPr>
            <p:ph sz="quarter" idx="13"/>
          </p:nvPr>
        </p:nvSpPr>
        <p:spPr>
          <a:xfrm>
            <a:off x="251520" y="1340768"/>
            <a:ext cx="8001000" cy="4680520"/>
          </a:xfrm>
        </p:spPr>
        <p:txBody>
          <a:bodyPr>
            <a:noAutofit/>
          </a:bodyPr>
          <a:lstStyle/>
          <a:p>
            <a:r>
              <a:rPr lang="en-GB" sz="2000" dirty="0" smtClean="0">
                <a:solidFill>
                  <a:schemeClr val="tx1"/>
                </a:solidFill>
              </a:rPr>
              <a:t>Olayları </a:t>
            </a:r>
            <a:r>
              <a:rPr lang="en-GB" sz="2000" dirty="0">
                <a:solidFill>
                  <a:schemeClr val="tx1"/>
                </a:solidFill>
              </a:rPr>
              <a:t>gizleyerek zorbalara yardımcı olmayın. Çünkü </a:t>
            </a:r>
            <a:r>
              <a:rPr lang="en-GB" sz="2000" u="sng" dirty="0">
                <a:solidFill>
                  <a:schemeClr val="tx1"/>
                </a:solidFill>
              </a:rPr>
              <a:t>gizlilik, zorbaların en güçlü </a:t>
            </a:r>
            <a:r>
              <a:rPr lang="en-GB" sz="2000" u="sng" dirty="0" smtClean="0">
                <a:solidFill>
                  <a:schemeClr val="tx1"/>
                </a:solidFill>
              </a:rPr>
              <a:t>silahıdır.</a:t>
            </a:r>
            <a:r>
              <a:rPr lang="en-GB" sz="2000" dirty="0" smtClean="0">
                <a:solidFill>
                  <a:schemeClr val="tx1"/>
                </a:solidFill>
              </a:rPr>
              <a:t>Bir </a:t>
            </a:r>
            <a:r>
              <a:rPr lang="en-GB" sz="2000" dirty="0">
                <a:solidFill>
                  <a:schemeClr val="tx1"/>
                </a:solidFill>
              </a:rPr>
              <a:t>yetişkine haber </a:t>
            </a:r>
            <a:r>
              <a:rPr lang="en-GB" sz="2000" dirty="0" smtClean="0">
                <a:solidFill>
                  <a:schemeClr val="tx1"/>
                </a:solidFill>
              </a:rPr>
              <a:t>verin.</a:t>
            </a:r>
            <a:endParaRPr lang="tr-TR" sz="2000" u="sng" dirty="0" smtClean="0">
              <a:solidFill>
                <a:schemeClr val="tx1"/>
              </a:solidFill>
            </a:endParaRPr>
          </a:p>
          <a:p>
            <a:r>
              <a:rPr lang="en-GB" sz="2000" dirty="0" smtClean="0">
                <a:solidFill>
                  <a:schemeClr val="tx1"/>
                </a:solidFill>
              </a:rPr>
              <a:t>Olayları </a:t>
            </a:r>
            <a:r>
              <a:rPr lang="en-GB" sz="2000" dirty="0">
                <a:solidFill>
                  <a:schemeClr val="tx1"/>
                </a:solidFill>
              </a:rPr>
              <a:t>anlatırken abartmayın, değiştirmeyin. Aksi halde söyledikleriniz </a:t>
            </a:r>
            <a:r>
              <a:rPr lang="en-GB" sz="2000" dirty="0" smtClean="0">
                <a:solidFill>
                  <a:schemeClr val="tx1"/>
                </a:solidFill>
              </a:rPr>
              <a:t>sorgulanır.</a:t>
            </a:r>
            <a:endParaRPr lang="tr-TR" sz="2000" dirty="0" smtClean="0">
              <a:solidFill>
                <a:schemeClr val="tx1"/>
              </a:solidFill>
            </a:endParaRPr>
          </a:p>
          <a:p>
            <a:r>
              <a:rPr lang="en-GB" sz="2000" dirty="0" smtClean="0">
                <a:solidFill>
                  <a:schemeClr val="tx1"/>
                </a:solidFill>
              </a:rPr>
              <a:t>Zorbayla </a:t>
            </a:r>
            <a:r>
              <a:rPr lang="en-GB" sz="2000" dirty="0">
                <a:solidFill>
                  <a:schemeClr val="tx1"/>
                </a:solidFill>
              </a:rPr>
              <a:t>ilişki kurmayın, ondan uzak </a:t>
            </a:r>
            <a:r>
              <a:rPr lang="en-GB" sz="2000" dirty="0" smtClean="0">
                <a:solidFill>
                  <a:schemeClr val="tx1"/>
                </a:solidFill>
              </a:rPr>
              <a:t>durun.</a:t>
            </a:r>
            <a:endParaRPr lang="tr-TR" sz="2000" dirty="0" smtClean="0">
              <a:solidFill>
                <a:schemeClr val="tx1"/>
              </a:solidFill>
            </a:endParaRPr>
          </a:p>
          <a:p>
            <a:r>
              <a:rPr lang="tr-TR" sz="2000" dirty="0" smtClean="0">
                <a:solidFill>
                  <a:schemeClr val="tx1"/>
                </a:solidFill>
              </a:rPr>
              <a:t>Ş</a:t>
            </a:r>
            <a:r>
              <a:rPr lang="en-GB" sz="2000" dirty="0" smtClean="0">
                <a:solidFill>
                  <a:schemeClr val="tx1"/>
                </a:solidFill>
              </a:rPr>
              <a:t>iddet </a:t>
            </a:r>
            <a:r>
              <a:rPr lang="en-GB" sz="2000" dirty="0">
                <a:solidFill>
                  <a:schemeClr val="tx1"/>
                </a:solidFill>
              </a:rPr>
              <a:t>çözüm değildir. </a:t>
            </a:r>
            <a:endParaRPr lang="tr-TR" sz="2000" dirty="0" smtClean="0">
              <a:solidFill>
                <a:schemeClr val="tx1"/>
              </a:solidFill>
            </a:endParaRPr>
          </a:p>
          <a:p>
            <a:r>
              <a:rPr lang="en-GB" sz="2000" dirty="0" smtClean="0">
                <a:solidFill>
                  <a:schemeClr val="tx1"/>
                </a:solidFill>
              </a:rPr>
              <a:t>Tehdit </a:t>
            </a:r>
            <a:r>
              <a:rPr lang="en-GB" sz="2000" dirty="0">
                <a:solidFill>
                  <a:schemeClr val="tx1"/>
                </a:solidFill>
              </a:rPr>
              <a:t>edici telefon veya e-postalar alıyorsanız birisi ile bunu </a:t>
            </a:r>
            <a:r>
              <a:rPr lang="en-GB" sz="2000" dirty="0" smtClean="0">
                <a:solidFill>
                  <a:schemeClr val="tx1"/>
                </a:solidFill>
              </a:rPr>
              <a:t>paylaşın.</a:t>
            </a:r>
            <a:endParaRPr lang="tr-TR" sz="2000" dirty="0" smtClean="0">
              <a:solidFill>
                <a:schemeClr val="tx1"/>
              </a:solidFill>
            </a:endParaRPr>
          </a:p>
          <a:p>
            <a:r>
              <a:rPr lang="en-GB" sz="2000" dirty="0" smtClean="0">
                <a:solidFill>
                  <a:schemeClr val="tx1"/>
                </a:solidFill>
              </a:rPr>
              <a:t>Beden </a:t>
            </a:r>
            <a:r>
              <a:rPr lang="en-GB" sz="2000" dirty="0">
                <a:solidFill>
                  <a:schemeClr val="tx1"/>
                </a:solidFill>
              </a:rPr>
              <a:t>diliniz önemlidir. Ürkek ve çekingen tavırlarla gezerseniz daha fazla dikkat çekersiniz. Özgüvenli bir tavırla durursanız sizinle daha az uğraşırlar. </a:t>
            </a:r>
            <a:endParaRPr lang="tr-TR" sz="2000" dirty="0" smtClean="0">
              <a:solidFill>
                <a:schemeClr val="tx1"/>
              </a:solidFill>
            </a:endParaRPr>
          </a:p>
          <a:p>
            <a:r>
              <a:rPr lang="en-GB" sz="2000" dirty="0">
                <a:solidFill>
                  <a:schemeClr val="tx1"/>
                </a:solidFill>
              </a:rPr>
              <a:t>“Yeter artık, durmalısın” deyip ortamdan </a:t>
            </a:r>
            <a:r>
              <a:rPr lang="en-GB" sz="2000" dirty="0" smtClean="0">
                <a:solidFill>
                  <a:schemeClr val="tx1"/>
                </a:solidFill>
              </a:rPr>
              <a:t>uzaklaşın</a:t>
            </a:r>
            <a:r>
              <a:rPr lang="tr-TR" sz="2000" dirty="0" smtClean="0">
                <a:solidFill>
                  <a:schemeClr val="tx1"/>
                </a:solidFill>
              </a:rPr>
              <a:t>.</a:t>
            </a:r>
            <a:r>
              <a:rPr lang="en-GB" sz="2000" dirty="0">
                <a:solidFill>
                  <a:schemeClr val="tx1"/>
                </a:solidFill>
              </a:rPr>
              <a:t/>
            </a:r>
            <a:br>
              <a:rPr lang="en-GB" sz="2000" dirty="0">
                <a:solidFill>
                  <a:schemeClr val="tx1"/>
                </a:solidFill>
              </a:rPr>
            </a:br>
            <a:r>
              <a:rPr lang="en-GB" sz="2000" dirty="0" smtClean="0">
                <a:solidFill>
                  <a:schemeClr val="tx1"/>
                </a:solidFill>
              </a:rPr>
              <a:t> </a:t>
            </a:r>
            <a:r>
              <a:rPr lang="en-GB" sz="2000" dirty="0">
                <a:solidFill>
                  <a:schemeClr val="tx1"/>
                </a:solidFill>
              </a:rPr>
              <a:t/>
            </a:r>
            <a:br>
              <a:rPr lang="en-GB" sz="2000" dirty="0">
                <a:solidFill>
                  <a:schemeClr val="tx1"/>
                </a:solidFill>
              </a:rPr>
            </a:br>
            <a:endParaRPr lang="en-GB" sz="2000" dirty="0">
              <a:solidFill>
                <a:schemeClr val="tx1"/>
              </a:solidFill>
            </a:endParaRPr>
          </a:p>
        </p:txBody>
      </p:sp>
    </p:spTree>
    <p:extLst>
      <p:ext uri="{BB962C8B-B14F-4D97-AF65-F5344CB8AC3E}">
        <p14:creationId xmlns:p14="http://schemas.microsoft.com/office/powerpoint/2010/main" xmlns="" val="833909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60648"/>
            <a:ext cx="8352928" cy="1143000"/>
          </a:xfrm>
        </p:spPr>
        <p:txBody>
          <a:bodyPr/>
          <a:lstStyle/>
          <a:p>
            <a:pPr marL="0" indent="0" algn="ctr">
              <a:buNone/>
            </a:pPr>
            <a:r>
              <a:rPr lang="tr-TR" dirty="0" smtClean="0"/>
              <a:t>ZORBALIKLA İLGİLİ </a:t>
            </a:r>
            <a:r>
              <a:rPr lang="tr-TR" sz="5400" dirty="0" smtClean="0">
                <a:effectLst>
                  <a:outerShdw blurRad="38100" dist="38100" dir="2700000" algn="tl">
                    <a:srgbClr val="000000">
                      <a:alpha val="43137"/>
                    </a:srgbClr>
                  </a:outerShdw>
                  <a:reflection blurRad="6350" stA="55000" endA="300" endPos="45500" dir="5400000" sy="-100000" algn="bl" rotWithShape="0"/>
                </a:effectLst>
              </a:rPr>
              <a:t>YANLIŞ </a:t>
            </a:r>
            <a:r>
              <a:rPr lang="tr-TR" dirty="0" smtClean="0"/>
              <a:t>İNANÇLAR</a:t>
            </a:r>
            <a:endParaRPr lang="tr-TR" dirty="0"/>
          </a:p>
        </p:txBody>
      </p:sp>
      <p:sp>
        <p:nvSpPr>
          <p:cNvPr id="3" name="İçerik Yer Tutucusu 2"/>
          <p:cNvSpPr>
            <a:spLocks noGrp="1"/>
          </p:cNvSpPr>
          <p:nvPr>
            <p:ph sz="quarter" idx="13"/>
          </p:nvPr>
        </p:nvSpPr>
        <p:spPr>
          <a:xfrm>
            <a:off x="611560" y="2276872"/>
            <a:ext cx="7560840" cy="3474720"/>
          </a:xfrm>
        </p:spPr>
        <p:txBody>
          <a:bodyPr>
            <a:normAutofit/>
          </a:bodyPr>
          <a:lstStyle/>
          <a:p>
            <a:r>
              <a:rPr lang="en-GB" sz="2400" i="1" dirty="0" err="1" smtClean="0">
                <a:solidFill>
                  <a:schemeClr val="tx1"/>
                </a:solidFill>
              </a:rPr>
              <a:t>Zorbalıktan</a:t>
            </a:r>
            <a:r>
              <a:rPr lang="en-GB" sz="2400" i="1" dirty="0" smtClean="0">
                <a:solidFill>
                  <a:schemeClr val="tx1"/>
                </a:solidFill>
              </a:rPr>
              <a:t> </a:t>
            </a:r>
            <a:r>
              <a:rPr lang="en-GB" sz="2400" i="1" dirty="0">
                <a:solidFill>
                  <a:schemeClr val="tx1"/>
                </a:solidFill>
              </a:rPr>
              <a:t>yalnızca “hanım evlatları” yakınır.</a:t>
            </a:r>
            <a:br>
              <a:rPr lang="en-GB" sz="2400" i="1" dirty="0">
                <a:solidFill>
                  <a:schemeClr val="tx1"/>
                </a:solidFill>
              </a:rPr>
            </a:br>
            <a:r>
              <a:rPr lang="en-GB" sz="2400" i="1" dirty="0">
                <a:solidFill>
                  <a:schemeClr val="tx1"/>
                </a:solidFill>
              </a:rPr>
              <a:t/>
            </a:r>
            <a:br>
              <a:rPr lang="en-GB" sz="2400" i="1" dirty="0">
                <a:solidFill>
                  <a:schemeClr val="tx1"/>
                </a:solidFill>
              </a:rPr>
            </a:br>
            <a:r>
              <a:rPr lang="en-GB" sz="2400" u="sng" dirty="0">
                <a:solidFill>
                  <a:schemeClr val="tx1"/>
                </a:solidFill>
              </a:rPr>
              <a:t>Doğrusu:</a:t>
            </a:r>
            <a:r>
              <a:rPr lang="en-GB" sz="2400" dirty="0">
                <a:solidFill>
                  <a:schemeClr val="tx1"/>
                </a:solidFill>
              </a:rPr>
              <a:t> Sizlerin zorbalıktan şikayet etmeniz </a:t>
            </a:r>
            <a:br>
              <a:rPr lang="en-GB" sz="2400" dirty="0">
                <a:solidFill>
                  <a:schemeClr val="tx1"/>
                </a:solidFill>
              </a:rPr>
            </a:br>
            <a:r>
              <a:rPr lang="en-GB" sz="2400" dirty="0">
                <a:solidFill>
                  <a:schemeClr val="tx1"/>
                </a:solidFill>
              </a:rPr>
              <a:t>“hanım evladı” olduğunuz anlamına gelmez. Zorbalık, zalimlik ve </a:t>
            </a:r>
            <a:r>
              <a:rPr lang="en-GB" sz="2400" dirty="0" smtClean="0">
                <a:solidFill>
                  <a:schemeClr val="tx1"/>
                </a:solidFill>
              </a:rPr>
              <a:t>haksızl</a:t>
            </a:r>
            <a:r>
              <a:rPr lang="tr-TR" sz="2400" dirty="0" smtClean="0">
                <a:solidFill>
                  <a:schemeClr val="tx1"/>
                </a:solidFill>
              </a:rPr>
              <a:t>ıktır. </a:t>
            </a:r>
            <a:r>
              <a:rPr lang="en-GB" sz="2400" dirty="0" smtClean="0">
                <a:solidFill>
                  <a:schemeClr val="tx1"/>
                </a:solidFill>
              </a:rPr>
              <a:t>Sizler</a:t>
            </a:r>
            <a:r>
              <a:rPr lang="en-GB" sz="2400" dirty="0">
                <a:solidFill>
                  <a:schemeClr val="tx1"/>
                </a:solidFill>
              </a:rPr>
              <a:t>, zorbalığın okulda hiçbir şekilde kabul edilemez olduğunu anlamalı ve zorbalığa maruz kaldığınızda şikayetinizi dile getirmelisiniz</a:t>
            </a:r>
            <a:endParaRPr lang="tr-TR" dirty="0">
              <a:solidFill>
                <a:schemeClr val="tx1"/>
              </a:solidFill>
            </a:endParaRPr>
          </a:p>
        </p:txBody>
      </p:sp>
    </p:spTree>
    <p:extLst>
      <p:ext uri="{BB962C8B-B14F-4D97-AF65-F5344CB8AC3E}">
        <p14:creationId xmlns:p14="http://schemas.microsoft.com/office/powerpoint/2010/main" xmlns="" val="1739640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p:txBody>
          <a:bodyPr/>
          <a:lstStyle/>
          <a:p>
            <a:r>
              <a:rPr lang="en-GB" sz="2400" i="1" dirty="0" err="1" smtClean="0">
                <a:solidFill>
                  <a:schemeClr val="tx1"/>
                </a:solidFill>
              </a:rPr>
              <a:t>Zorbayı</a:t>
            </a:r>
            <a:r>
              <a:rPr lang="en-GB" sz="2400" i="1" dirty="0" smtClean="0">
                <a:solidFill>
                  <a:schemeClr val="tx1"/>
                </a:solidFill>
              </a:rPr>
              <a:t> </a:t>
            </a:r>
            <a:r>
              <a:rPr lang="en-GB" sz="2400" i="1" dirty="0">
                <a:solidFill>
                  <a:schemeClr val="tx1"/>
                </a:solidFill>
              </a:rPr>
              <a:t>ele vermek “ispiyonculuk” tur.</a:t>
            </a:r>
            <a:br>
              <a:rPr lang="en-GB" sz="2400" i="1" dirty="0">
                <a:solidFill>
                  <a:schemeClr val="tx1"/>
                </a:solidFill>
              </a:rPr>
            </a:br>
            <a:r>
              <a:rPr lang="en-GB" sz="2400" i="1" dirty="0">
                <a:solidFill>
                  <a:schemeClr val="tx1"/>
                </a:solidFill>
              </a:rPr>
              <a:t/>
            </a:r>
            <a:br>
              <a:rPr lang="en-GB" sz="2400" i="1" dirty="0">
                <a:solidFill>
                  <a:schemeClr val="tx1"/>
                </a:solidFill>
              </a:rPr>
            </a:br>
            <a:r>
              <a:rPr lang="en-GB" sz="2400" u="sng" dirty="0">
                <a:solidFill>
                  <a:schemeClr val="tx1"/>
                </a:solidFill>
              </a:rPr>
              <a:t>Doğrusu:</a:t>
            </a:r>
            <a:r>
              <a:rPr lang="en-GB" sz="2400" dirty="0">
                <a:solidFill>
                  <a:schemeClr val="tx1"/>
                </a:solidFill>
              </a:rPr>
              <a:t> Zorbayı ele vermek “ispiyonculuk” değil, bildirmek demektir. Suçluya veya bir başkasına yardım etmek için suçluyu yetkililere bildiririz. Halbuki birisini “ispiyonlamakta” amaç, onun başını derde sokmaktır.</a:t>
            </a:r>
          </a:p>
          <a:p>
            <a:endParaRPr lang="tr-TR" dirty="0"/>
          </a:p>
        </p:txBody>
      </p:sp>
    </p:spTree>
    <p:extLst>
      <p:ext uri="{BB962C8B-B14F-4D97-AF65-F5344CB8AC3E}">
        <p14:creationId xmlns:p14="http://schemas.microsoft.com/office/powerpoint/2010/main" xmlns="" val="377272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7232591" cy="1143000"/>
          </a:xfrm>
        </p:spPr>
        <p:txBody>
          <a:bodyPr/>
          <a:lstStyle/>
          <a:p>
            <a:pPr marL="0" indent="0">
              <a:buNone/>
            </a:pPr>
            <a:r>
              <a:rPr lang="tr-TR" dirty="0" smtClean="0"/>
              <a:t>Akran Zorbalığı Nedir?</a:t>
            </a:r>
            <a:endParaRPr lang="tr-TR" dirty="0"/>
          </a:p>
        </p:txBody>
      </p:sp>
      <p:sp>
        <p:nvSpPr>
          <p:cNvPr id="3" name="İçerik Yer Tutucusu 2"/>
          <p:cNvSpPr>
            <a:spLocks noGrp="1"/>
          </p:cNvSpPr>
          <p:nvPr>
            <p:ph sz="quarter" idx="13"/>
          </p:nvPr>
        </p:nvSpPr>
        <p:spPr>
          <a:xfrm>
            <a:off x="755576" y="1700808"/>
            <a:ext cx="7192888" cy="3474720"/>
          </a:xfrm>
        </p:spPr>
        <p:txBody>
          <a:bodyPr/>
          <a:lstStyle/>
          <a:p>
            <a:pPr marL="45720" indent="0">
              <a:buNone/>
            </a:pPr>
            <a:r>
              <a:rPr lang="tr-TR" dirty="0" smtClean="0"/>
              <a:t>Akran </a:t>
            </a:r>
            <a:r>
              <a:rPr lang="tr-TR" dirty="0"/>
              <a:t>zorbalığı, bir ya da birkaç öğrencinin bir başka öğrenciye karşı yaptığı saldırgan davranışlar olarak tanımlanmaktadır. </a:t>
            </a:r>
          </a:p>
        </p:txBody>
      </p:sp>
      <p:pic>
        <p:nvPicPr>
          <p:cNvPr id="1026" name="Picture 2" descr="http://www.mebpersonel.com/images/haberler/akran_zorbaligi_h10889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95936" y="2348880"/>
            <a:ext cx="4752528" cy="4453718"/>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26858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1520" y="476672"/>
            <a:ext cx="6552728" cy="6381328"/>
          </a:xfrm>
        </p:spPr>
        <p:txBody>
          <a:bodyPr>
            <a:normAutofit lnSpcReduction="10000"/>
          </a:bodyPr>
          <a:lstStyle/>
          <a:p>
            <a:r>
              <a:rPr lang="tr-TR" sz="2400" i="1" dirty="0">
                <a:solidFill>
                  <a:schemeClr val="tx1"/>
                </a:solidFill>
              </a:rPr>
              <a:t>B</a:t>
            </a:r>
            <a:r>
              <a:rPr lang="en-GB" sz="2400" i="1" dirty="0" smtClean="0">
                <a:solidFill>
                  <a:schemeClr val="tx1"/>
                </a:solidFill>
              </a:rPr>
              <a:t>azı </a:t>
            </a:r>
            <a:r>
              <a:rPr lang="en-GB" sz="2400" i="1" dirty="0">
                <a:solidFill>
                  <a:schemeClr val="tx1"/>
                </a:solidFill>
              </a:rPr>
              <a:t>öğrenciler zorbalığı hak </a:t>
            </a:r>
            <a:r>
              <a:rPr lang="en-GB" sz="2400" i="1" dirty="0" smtClean="0">
                <a:solidFill>
                  <a:schemeClr val="tx1"/>
                </a:solidFill>
              </a:rPr>
              <a:t>ederler</a:t>
            </a:r>
            <a:r>
              <a:rPr lang="tr-TR" sz="2400" i="1" dirty="0" smtClean="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r>
              <a:rPr lang="en-GB" sz="2800" b="1" i="1" dirty="0" smtClean="0">
                <a:solidFill>
                  <a:schemeClr val="tx1"/>
                </a:solidFill>
                <a:effectLst>
                  <a:outerShdw blurRad="38100" dist="38100" dir="2700000" algn="tl">
                    <a:srgbClr val="000000">
                      <a:alpha val="43137"/>
                    </a:srgbClr>
                  </a:outerShdw>
                </a:effectLst>
              </a:rPr>
              <a:t> </a:t>
            </a:r>
            <a:endParaRPr lang="tr-TR" sz="2800" b="1" i="1" dirty="0" smtClean="0">
              <a:solidFill>
                <a:schemeClr val="tx1"/>
              </a:solidFill>
              <a:effectLst>
                <a:outerShdw blurRad="38100" dist="38100" dir="2700000" algn="tl">
                  <a:srgbClr val="000000">
                    <a:alpha val="43137"/>
                  </a:srgbClr>
                </a:outerShdw>
              </a:effectLst>
            </a:endParaRPr>
          </a:p>
          <a:p>
            <a:r>
              <a:rPr lang="tr-TR" sz="2400" i="1" dirty="0" smtClean="0">
                <a:solidFill>
                  <a:schemeClr val="tx1"/>
                </a:solidFill>
              </a:rPr>
              <a:t>Z</a:t>
            </a:r>
            <a:r>
              <a:rPr lang="en-GB" sz="2400" i="1" dirty="0" smtClean="0">
                <a:solidFill>
                  <a:schemeClr val="tx1"/>
                </a:solidFill>
              </a:rPr>
              <a:t>orbalıktan </a:t>
            </a:r>
            <a:r>
              <a:rPr lang="en-GB" sz="2400" i="1" dirty="0">
                <a:solidFill>
                  <a:schemeClr val="tx1"/>
                </a:solidFill>
              </a:rPr>
              <a:t>şikayet eden öğrenciler ana </a:t>
            </a:r>
            <a:r>
              <a:rPr lang="en-GB" sz="2400" i="1" dirty="0" smtClean="0">
                <a:solidFill>
                  <a:schemeClr val="tx1"/>
                </a:solidFill>
              </a:rPr>
              <a:t>kuzusudurlar</a:t>
            </a:r>
            <a:r>
              <a:rPr lang="tr-TR" sz="2400" i="1" dirty="0" smtClean="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p>
          <a:p>
            <a:r>
              <a:rPr lang="tr-TR" sz="2400" i="1" dirty="0" smtClean="0">
                <a:solidFill>
                  <a:schemeClr val="tx1"/>
                </a:solidFill>
              </a:rPr>
              <a:t>Z</a:t>
            </a:r>
            <a:r>
              <a:rPr lang="en-GB" sz="2400" i="1" dirty="0" smtClean="0">
                <a:solidFill>
                  <a:schemeClr val="tx1"/>
                </a:solidFill>
              </a:rPr>
              <a:t>orbalık </a:t>
            </a:r>
            <a:r>
              <a:rPr lang="en-GB" sz="2400" i="1" dirty="0">
                <a:solidFill>
                  <a:schemeClr val="tx1"/>
                </a:solidFill>
              </a:rPr>
              <a:t>yapanları görmezden gelirseniz size </a:t>
            </a:r>
            <a:r>
              <a:rPr lang="en-GB" sz="2400" i="1" dirty="0" smtClean="0">
                <a:solidFill>
                  <a:schemeClr val="tx1"/>
                </a:solidFill>
              </a:rPr>
              <a:t>bulaşmazlar</a:t>
            </a:r>
            <a:r>
              <a:rPr lang="tr-TR" sz="2400" i="1" dirty="0" smtClean="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endParaRPr lang="tr-TR" sz="2800" b="1" i="1" dirty="0">
              <a:solidFill>
                <a:schemeClr val="tx1"/>
              </a:solidFill>
              <a:effectLst>
                <a:outerShdw blurRad="38100" dist="38100" dir="2700000" algn="tl">
                  <a:srgbClr val="000000">
                    <a:alpha val="43137"/>
                  </a:srgbClr>
                </a:outerShdw>
              </a:effectLst>
            </a:endParaRPr>
          </a:p>
          <a:p>
            <a:r>
              <a:rPr lang="tr-TR" sz="2400" i="1" dirty="0" smtClean="0">
                <a:solidFill>
                  <a:schemeClr val="tx1"/>
                </a:solidFill>
              </a:rPr>
              <a:t>B</a:t>
            </a:r>
            <a:r>
              <a:rPr lang="en-GB" sz="2400" i="1" dirty="0" smtClean="0">
                <a:solidFill>
                  <a:schemeClr val="tx1"/>
                </a:solidFill>
              </a:rPr>
              <a:t>ir </a:t>
            </a:r>
            <a:r>
              <a:rPr lang="en-GB" sz="2400" i="1" dirty="0">
                <a:solidFill>
                  <a:schemeClr val="tx1"/>
                </a:solidFill>
              </a:rPr>
              <a:t>zorba ile baş etmenin en iyi yolu onunla kavga etmek ve intikam </a:t>
            </a:r>
            <a:r>
              <a:rPr lang="en-GB" sz="2400" i="1" dirty="0" smtClean="0">
                <a:solidFill>
                  <a:schemeClr val="tx1"/>
                </a:solidFill>
              </a:rPr>
              <a:t>almaktır</a:t>
            </a:r>
            <a:r>
              <a:rPr lang="tr-TR" sz="2400" i="1" dirty="0" smtClean="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p>
          <a:p>
            <a:r>
              <a:rPr lang="tr-TR" sz="2400" i="1" dirty="0" smtClean="0">
                <a:solidFill>
                  <a:schemeClr val="tx1"/>
                </a:solidFill>
              </a:rPr>
              <a:t>Z</a:t>
            </a:r>
            <a:r>
              <a:rPr lang="en-GB" sz="2400" i="1" dirty="0" smtClean="0">
                <a:solidFill>
                  <a:schemeClr val="tx1"/>
                </a:solidFill>
              </a:rPr>
              <a:t>orbalığa </a:t>
            </a:r>
            <a:r>
              <a:rPr lang="en-GB" sz="2400" i="1" dirty="0">
                <a:solidFill>
                  <a:schemeClr val="tx1"/>
                </a:solidFill>
              </a:rPr>
              <a:t>uğrayan kişiler belli bir süre acı çekerler ama bunu daha sonra unutacaklarından pek de büyütülecek bir şey </a:t>
            </a:r>
            <a:r>
              <a:rPr lang="en-GB" sz="2400" i="1" dirty="0" smtClean="0">
                <a:solidFill>
                  <a:schemeClr val="tx1"/>
                </a:solidFill>
              </a:rPr>
              <a:t>değildir</a:t>
            </a:r>
            <a:r>
              <a:rPr lang="tr-TR" sz="2400" i="1" dirty="0" smtClean="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r>
              <a:rPr lang="en-GB" sz="2800" b="1" i="1" dirty="0" smtClean="0">
                <a:solidFill>
                  <a:schemeClr val="tx1"/>
                </a:solidFill>
                <a:effectLst>
                  <a:outerShdw blurRad="38100" dist="38100" dir="2700000" algn="tl">
                    <a:srgbClr val="000000">
                      <a:alpha val="43137"/>
                    </a:srgbClr>
                  </a:outerShdw>
                </a:effectLst>
              </a:rPr>
              <a:t> </a:t>
            </a:r>
            <a:endParaRPr lang="tr-TR" sz="2800" b="1" i="1" dirty="0">
              <a:solidFill>
                <a:schemeClr val="tx1"/>
              </a:solidFill>
              <a:effectLst>
                <a:outerShdw blurRad="38100" dist="38100" dir="2700000" algn="tl">
                  <a:srgbClr val="000000">
                    <a:alpha val="43137"/>
                  </a:srgbClr>
                </a:outerShdw>
              </a:effectLst>
            </a:endParaRPr>
          </a:p>
          <a:p>
            <a:r>
              <a:rPr lang="tr-TR" sz="2400" i="1" dirty="0">
                <a:solidFill>
                  <a:schemeClr val="tx1"/>
                </a:solidFill>
              </a:rPr>
              <a:t>S</a:t>
            </a:r>
            <a:r>
              <a:rPr lang="en-GB" sz="2400" i="1" dirty="0" smtClean="0">
                <a:solidFill>
                  <a:schemeClr val="tx1"/>
                </a:solidFill>
              </a:rPr>
              <a:t>adece </a:t>
            </a:r>
            <a:r>
              <a:rPr lang="en-GB" sz="2400" i="1" dirty="0">
                <a:solidFill>
                  <a:schemeClr val="tx1"/>
                </a:solidFill>
              </a:rPr>
              <a:t>erkekler zorbalık yapar</a:t>
            </a:r>
            <a:r>
              <a:rPr lang="en-GB" sz="2400" i="1" dirty="0" smtClean="0">
                <a:solidFill>
                  <a:schemeClr val="tx1"/>
                </a:solidFill>
              </a:rPr>
              <a:t>.</a:t>
            </a:r>
            <a:r>
              <a:rPr lang="tr-TR" sz="2400" i="1" dirty="0">
                <a:solidFill>
                  <a:schemeClr val="tx1"/>
                </a:solidFill>
              </a:rPr>
              <a:t> </a:t>
            </a:r>
            <a:r>
              <a:rPr lang="tr-TR" sz="2800" b="1" i="1" dirty="0" smtClean="0">
                <a:solidFill>
                  <a:schemeClr val="tx1"/>
                </a:solidFill>
                <a:effectLst>
                  <a:outerShdw blurRad="38100" dist="38100" dir="2700000" algn="tl">
                    <a:srgbClr val="000000">
                      <a:alpha val="43137"/>
                    </a:srgbClr>
                  </a:outerShdw>
                </a:effectLst>
              </a:rPr>
              <a:t>YANLIŞ</a:t>
            </a:r>
            <a:r>
              <a:rPr lang="en-GB" sz="2400" i="1" dirty="0">
                <a:solidFill>
                  <a:schemeClr val="tx1"/>
                </a:solidFill>
              </a:rPr>
              <a:t/>
            </a:r>
            <a:br>
              <a:rPr lang="en-GB" sz="2400" i="1" dirty="0">
                <a:solidFill>
                  <a:schemeClr val="tx1"/>
                </a:solidFill>
              </a:rPr>
            </a:br>
            <a:r>
              <a:rPr lang="en-GB" sz="2400" i="1" dirty="0">
                <a:solidFill>
                  <a:schemeClr val="tx1"/>
                </a:solidFill>
              </a:rPr>
              <a:t/>
            </a:r>
            <a:br>
              <a:rPr lang="en-GB" sz="2400" i="1" dirty="0">
                <a:solidFill>
                  <a:schemeClr val="tx1"/>
                </a:solidFill>
              </a:rPr>
            </a:br>
            <a:endParaRPr lang="tr-TR" dirty="0">
              <a:solidFill>
                <a:schemeClr val="tx1"/>
              </a:solidFill>
            </a:endParaRPr>
          </a:p>
        </p:txBody>
      </p:sp>
      <p:pic>
        <p:nvPicPr>
          <p:cNvPr id="13314" name="Picture 2" descr="http://www.kalbimcity.com/galeri/2012/12/yanlis.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72200" y="188640"/>
            <a:ext cx="2627784" cy="262778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0799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043608" y="1700808"/>
            <a:ext cx="6400800" cy="3474720"/>
          </a:xfrm>
        </p:spPr>
        <p:txBody>
          <a:bodyPr>
            <a:normAutofit/>
          </a:bodyPr>
          <a:lstStyle/>
          <a:p>
            <a:pPr marL="45720" indent="0">
              <a:buNone/>
            </a:pPr>
            <a:r>
              <a:rPr lang="tr-TR" sz="2800" b="1" dirty="0" smtClean="0"/>
              <a:t>«Şiddetle </a:t>
            </a:r>
            <a:r>
              <a:rPr lang="tr-TR" sz="2800" b="1" dirty="0"/>
              <a:t>güç kanıtlayan barışa hasret </a:t>
            </a:r>
            <a:r>
              <a:rPr lang="tr-TR" sz="2800" b="1" dirty="0" smtClean="0"/>
              <a:t>kalır.» Barış </a:t>
            </a:r>
            <a:r>
              <a:rPr lang="tr-TR" sz="2800" b="1" dirty="0"/>
              <a:t>ve hoşgörü içinde yürüyen tüm öğrencilerimizin yolu daim olsun… </a:t>
            </a:r>
          </a:p>
          <a:p>
            <a:endParaRPr lang="tr-TR" sz="2800" b="1" dirty="0"/>
          </a:p>
        </p:txBody>
      </p:sp>
    </p:spTree>
    <p:extLst>
      <p:ext uri="{BB962C8B-B14F-4D97-AF65-F5344CB8AC3E}">
        <p14:creationId xmlns:p14="http://schemas.microsoft.com/office/powerpoint/2010/main" xmlns="" val="211414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188640"/>
            <a:ext cx="8683367" cy="2232248"/>
          </a:xfrm>
        </p:spPr>
        <p:txBody>
          <a:bodyPr/>
          <a:lstStyle/>
          <a:p>
            <a:pPr marL="0" indent="0" algn="ctr">
              <a:buNone/>
            </a:pPr>
            <a:r>
              <a:rPr lang="tr-TR" sz="4000" b="0" dirty="0">
                <a:solidFill>
                  <a:schemeClr val="accent6">
                    <a:lumMod val="75000"/>
                  </a:schemeClr>
                </a:solidFill>
              </a:rPr>
              <a:t>B</a:t>
            </a:r>
            <a:r>
              <a:rPr lang="tr-TR" sz="4000" b="0" dirty="0" smtClean="0">
                <a:solidFill>
                  <a:schemeClr val="accent6">
                    <a:lumMod val="75000"/>
                  </a:schemeClr>
                </a:solidFill>
              </a:rPr>
              <a:t>ir </a:t>
            </a:r>
            <a:r>
              <a:rPr lang="tr-TR" sz="4000" b="0" dirty="0">
                <a:solidFill>
                  <a:schemeClr val="accent6">
                    <a:lumMod val="75000"/>
                  </a:schemeClr>
                </a:solidFill>
              </a:rPr>
              <a:t>davranışın akran zorbalığı olarak değerlendirilebilmesi </a:t>
            </a:r>
            <a:r>
              <a:rPr lang="tr-TR" sz="4000" b="0" dirty="0" smtClean="0">
                <a:solidFill>
                  <a:schemeClr val="accent6">
                    <a:lumMod val="75000"/>
                  </a:schemeClr>
                </a:solidFill>
              </a:rPr>
              <a:t>için;</a:t>
            </a:r>
            <a:endParaRPr lang="tr-TR" sz="4000" b="0" dirty="0">
              <a:solidFill>
                <a:schemeClr val="accent6">
                  <a:lumMod val="75000"/>
                </a:schemeClr>
              </a:solidFill>
            </a:endParaRPr>
          </a:p>
        </p:txBody>
      </p:sp>
      <p:sp>
        <p:nvSpPr>
          <p:cNvPr id="3" name="İçerik Yer Tutucusu 2"/>
          <p:cNvSpPr>
            <a:spLocks noGrp="1"/>
          </p:cNvSpPr>
          <p:nvPr>
            <p:ph sz="quarter" idx="13"/>
          </p:nvPr>
        </p:nvSpPr>
        <p:spPr>
          <a:xfrm>
            <a:off x="467544" y="2060848"/>
            <a:ext cx="8064896" cy="4320480"/>
          </a:xfrm>
        </p:spPr>
        <p:txBody>
          <a:bodyPr>
            <a:normAutofit/>
          </a:bodyPr>
          <a:lstStyle/>
          <a:p>
            <a:r>
              <a:rPr lang="tr-TR" sz="2400" dirty="0"/>
              <a:t>D</a:t>
            </a:r>
            <a:r>
              <a:rPr lang="tr-TR" sz="2400" dirty="0" smtClean="0"/>
              <a:t>avranışın </a:t>
            </a:r>
            <a:r>
              <a:rPr lang="tr-TR" sz="2400" dirty="0"/>
              <a:t>karşı tarafı bilinçli ve kasıtlı bir şekilde </a:t>
            </a:r>
            <a:r>
              <a:rPr lang="tr-TR" sz="2400" dirty="0">
                <a:effectLst>
                  <a:outerShdw blurRad="38100" dist="38100" dir="2700000" algn="tl">
                    <a:srgbClr val="000000">
                      <a:alpha val="43137"/>
                    </a:srgbClr>
                  </a:outerShdw>
                </a:effectLst>
              </a:rPr>
              <a:t>incitme niyeti </a:t>
            </a:r>
            <a:r>
              <a:rPr lang="tr-TR" sz="2400" dirty="0"/>
              <a:t>taşıması</a:t>
            </a:r>
            <a:r>
              <a:rPr lang="tr-TR" sz="2400" dirty="0" smtClean="0"/>
              <a:t>,</a:t>
            </a:r>
          </a:p>
          <a:p>
            <a:r>
              <a:rPr lang="tr-TR" sz="2400" dirty="0"/>
              <a:t>S</a:t>
            </a:r>
            <a:r>
              <a:rPr lang="tr-TR" sz="2400" dirty="0" smtClean="0"/>
              <a:t>aldırgan </a:t>
            </a:r>
            <a:r>
              <a:rPr lang="tr-TR" sz="2400" dirty="0"/>
              <a:t>davranışın aynı kişiye </a:t>
            </a:r>
            <a:r>
              <a:rPr lang="tr-TR" sz="2400" dirty="0">
                <a:effectLst>
                  <a:outerShdw blurRad="38100" dist="38100" dir="2700000" algn="tl">
                    <a:srgbClr val="000000">
                      <a:alpha val="43137"/>
                    </a:srgbClr>
                  </a:outerShdw>
                </a:effectLst>
              </a:rPr>
              <a:t>tekrarlayıcı ve sürekli </a:t>
            </a:r>
            <a:r>
              <a:rPr lang="tr-TR" sz="2400" dirty="0"/>
              <a:t>bir şekilde uygulanması </a:t>
            </a:r>
            <a:endParaRPr lang="tr-TR" sz="2400" dirty="0" smtClean="0"/>
          </a:p>
          <a:p>
            <a:r>
              <a:rPr lang="tr-TR" sz="2400" dirty="0" smtClean="0"/>
              <a:t>Saldırgan </a:t>
            </a:r>
            <a:r>
              <a:rPr lang="tr-TR" sz="2400" dirty="0"/>
              <a:t>ve mağdur öğrenci arasında fiziksel ve/veya psikolojik olarak </a:t>
            </a:r>
            <a:r>
              <a:rPr lang="tr-TR" sz="2400" dirty="0">
                <a:effectLst>
                  <a:outerShdw blurRad="38100" dist="38100" dir="2700000" algn="tl">
                    <a:srgbClr val="000000">
                      <a:alpha val="43137"/>
                    </a:srgbClr>
                  </a:outerShdw>
                </a:effectLst>
              </a:rPr>
              <a:t>güç dengesizliğinin bulunması </a:t>
            </a:r>
            <a:r>
              <a:rPr lang="tr-TR" sz="2400" dirty="0"/>
              <a:t>olarak tanımlanmıştır. </a:t>
            </a:r>
            <a:endParaRPr lang="tr-TR" sz="2400" dirty="0" smtClean="0"/>
          </a:p>
        </p:txBody>
      </p:sp>
      <p:pic>
        <p:nvPicPr>
          <p:cNvPr id="3074" name="Picture 2" descr="https://encrypted-tbn3.gstatic.com/images?q=tbn:ANd9GcR2o2k3xBZpXwuf6ibZkbZHCYkA1K_nh3XCbOOU7EL1GWNSfY0w"/>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0152" y="4814733"/>
            <a:ext cx="2912740" cy="2043267"/>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70808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60648"/>
            <a:ext cx="6512511" cy="1143000"/>
          </a:xfrm>
        </p:spPr>
        <p:txBody>
          <a:bodyPr/>
          <a:lstStyle/>
          <a:p>
            <a:pPr marL="0" indent="0" algn="ctr">
              <a:buNone/>
            </a:pPr>
            <a:r>
              <a:rPr lang="tr-TR" dirty="0" smtClean="0"/>
              <a:t>Zorbalık Türleri</a:t>
            </a:r>
            <a:endParaRPr lang="tr-TR" dirty="0"/>
          </a:p>
        </p:txBody>
      </p:sp>
      <p:sp>
        <p:nvSpPr>
          <p:cNvPr id="3" name="İçerik Yer Tutucusu 2"/>
          <p:cNvSpPr>
            <a:spLocks noGrp="1"/>
          </p:cNvSpPr>
          <p:nvPr>
            <p:ph sz="quarter" idx="13"/>
          </p:nvPr>
        </p:nvSpPr>
        <p:spPr>
          <a:xfrm>
            <a:off x="323528" y="2924944"/>
            <a:ext cx="3744416" cy="3474720"/>
          </a:xfrm>
        </p:spPr>
        <p:txBody>
          <a:bodyPr/>
          <a:lstStyle/>
          <a:p>
            <a:r>
              <a:rPr lang="tr-TR" dirty="0" smtClean="0">
                <a:effectLst>
                  <a:outerShdw blurRad="38100" dist="38100" dir="2700000" algn="tl">
                    <a:srgbClr val="000000">
                      <a:alpha val="43137"/>
                    </a:srgbClr>
                  </a:outerShdw>
                </a:effectLst>
              </a:rPr>
              <a:t>DOĞRUDAN ZORBALIK</a:t>
            </a:r>
          </a:p>
          <a:p>
            <a:pPr marL="45720" indent="0">
              <a:buNone/>
            </a:pPr>
            <a:r>
              <a:rPr lang="tr-TR" dirty="0" smtClean="0"/>
              <a:t>Fiziksel ve sözel olarak dışardan gözlenebilir davranışlar.</a:t>
            </a:r>
            <a:endParaRPr lang="tr-TR" dirty="0"/>
          </a:p>
        </p:txBody>
      </p:sp>
      <p:cxnSp>
        <p:nvCxnSpPr>
          <p:cNvPr id="5" name="Düz Ok Bağlayıcısı 4"/>
          <p:cNvCxnSpPr/>
          <p:nvPr/>
        </p:nvCxnSpPr>
        <p:spPr>
          <a:xfrm>
            <a:off x="4283968" y="1268760"/>
            <a:ext cx="1296144" cy="143191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 name="Düz Ok Bağlayıcısı 5"/>
          <p:cNvCxnSpPr/>
          <p:nvPr/>
        </p:nvCxnSpPr>
        <p:spPr>
          <a:xfrm flipH="1">
            <a:off x="2627784" y="1260511"/>
            <a:ext cx="1152128" cy="14401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İçerik Yer Tutucusu 2"/>
          <p:cNvSpPr txBox="1">
            <a:spLocks/>
          </p:cNvSpPr>
          <p:nvPr/>
        </p:nvSpPr>
        <p:spPr>
          <a:xfrm>
            <a:off x="4644008" y="2924944"/>
            <a:ext cx="3744416" cy="3474720"/>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r>
              <a:rPr lang="tr-TR" dirty="0" smtClean="0">
                <a:effectLst>
                  <a:outerShdw blurRad="38100" dist="38100" dir="2700000" algn="tl">
                    <a:srgbClr val="000000">
                      <a:alpha val="43137"/>
                    </a:srgbClr>
                  </a:outerShdw>
                </a:effectLst>
              </a:rPr>
              <a:t>DOLAYLI ZORBALIK</a:t>
            </a:r>
          </a:p>
          <a:p>
            <a:pPr marL="45720" indent="0">
              <a:buNone/>
            </a:pPr>
            <a:r>
              <a:rPr lang="tr-TR" dirty="0" smtClean="0"/>
              <a:t>Dolaylı olarak gözlenebilen davranışlar; dışlama, dedikodu yayma gibi.</a:t>
            </a:r>
          </a:p>
        </p:txBody>
      </p:sp>
      <p:sp>
        <p:nvSpPr>
          <p:cNvPr id="11" name="Metin kutusu 10"/>
          <p:cNvSpPr txBox="1"/>
          <p:nvPr/>
        </p:nvSpPr>
        <p:spPr>
          <a:xfrm>
            <a:off x="1475656" y="5013176"/>
            <a:ext cx="6624736" cy="1384995"/>
          </a:xfrm>
          <a:prstGeom prst="rect">
            <a:avLst/>
          </a:prstGeom>
          <a:noFill/>
        </p:spPr>
        <p:txBody>
          <a:bodyPr wrap="square" rtlCol="0">
            <a:spAutoFit/>
          </a:bodyPr>
          <a:lstStyle/>
          <a:p>
            <a:r>
              <a:rPr lang="tr-TR" sz="2800" dirty="0" smtClean="0"/>
              <a:t>+ son yıllarda teknoloji ve internet kullanımının yaygınlaşmasıyla birlikte; </a:t>
            </a:r>
            <a:r>
              <a:rPr lang="tr-TR" sz="2800" dirty="0" smtClean="0">
                <a:solidFill>
                  <a:schemeClr val="accent6">
                    <a:lumMod val="75000"/>
                  </a:schemeClr>
                </a:solidFill>
                <a:effectLst>
                  <a:outerShdw blurRad="38100" dist="38100" dir="2700000" algn="tl">
                    <a:srgbClr val="000000">
                      <a:alpha val="43137"/>
                    </a:srgbClr>
                  </a:outerShdw>
                </a:effectLst>
              </a:rPr>
              <a:t>SİBER ZORBALIK</a:t>
            </a:r>
            <a:endParaRPr lang="tr-TR" sz="2800"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26938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p:txBody>
          <a:bodyPr>
            <a:normAutofit/>
          </a:bodyPr>
          <a:lstStyle/>
          <a:p>
            <a:pPr marL="640080" lvl="2" indent="0">
              <a:buNone/>
            </a:pPr>
            <a:r>
              <a:rPr lang="tr-TR" sz="4000" dirty="0">
                <a:effectLst>
                  <a:outerShdw blurRad="38100" dist="38100" dir="2700000" algn="tl">
                    <a:srgbClr val="000000">
                      <a:alpha val="43137"/>
                    </a:srgbClr>
                  </a:outerShdw>
                </a:effectLst>
              </a:rPr>
              <a:t>Fiziksel Zorbalık: </a:t>
            </a:r>
            <a:r>
              <a:rPr lang="tr-TR" sz="2800" dirty="0"/>
              <a:t>Bireylerin fiziksel olarak zarar verecek eylemlerde bulunmasıdır. </a:t>
            </a:r>
            <a:endParaRPr lang="tr-TR" sz="2800" dirty="0" smtClean="0"/>
          </a:p>
          <a:p>
            <a:pPr marL="45720" indent="0">
              <a:buNone/>
            </a:pPr>
            <a:r>
              <a:rPr lang="tr-TR" sz="2800" dirty="0" smtClean="0"/>
              <a:t>Tekme </a:t>
            </a:r>
            <a:r>
              <a:rPr lang="tr-TR" sz="2800" dirty="0"/>
              <a:t>atma, yumruklama, itme, </a:t>
            </a:r>
            <a:r>
              <a:rPr lang="tr-TR" sz="2800" dirty="0" smtClean="0"/>
              <a:t>taş </a:t>
            </a:r>
            <a:r>
              <a:rPr lang="tr-TR" sz="2800" dirty="0"/>
              <a:t>atma gibi. </a:t>
            </a:r>
          </a:p>
        </p:txBody>
      </p:sp>
      <p:pic>
        <p:nvPicPr>
          <p:cNvPr id="5122" name="Picture 2" descr="http://4.bp.blogspot.com/-NBk0W-O3GAM/UqS2m9jgg9I/AAAAAAAAAlM/wFyzx37j3Rw/s1600/cocuk-zorbalik-610x22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63688" y="3861048"/>
            <a:ext cx="5810250" cy="2143125"/>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5663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43000" y="731520"/>
            <a:ext cx="6957392" cy="3474720"/>
          </a:xfrm>
        </p:spPr>
        <p:txBody>
          <a:bodyPr/>
          <a:lstStyle/>
          <a:p>
            <a:pPr marL="45720" indent="0">
              <a:buNone/>
            </a:pPr>
            <a:r>
              <a:rPr lang="tr-TR" sz="4000" dirty="0">
                <a:effectLst>
                  <a:outerShdw blurRad="38100" dist="38100" dir="2700000" algn="tl">
                    <a:srgbClr val="000000">
                      <a:alpha val="43137"/>
                    </a:srgbClr>
                  </a:outerShdw>
                </a:effectLst>
              </a:rPr>
              <a:t>Sözel Zorbalık: </a:t>
            </a:r>
            <a:r>
              <a:rPr lang="tr-TR" dirty="0"/>
              <a:t>Bireylerin birbirlerine hakaret, tehdit ve küfür içeren sözler söylemesinin yanında, dedikodu ve iftira yayma, isim takma gibi eylemleri içerir.</a:t>
            </a:r>
          </a:p>
        </p:txBody>
      </p:sp>
      <p:pic>
        <p:nvPicPr>
          <p:cNvPr id="6146" name="Picture 2" descr="http://i.sabah.com.tr/sbh/2010/11/06/IcerikResim/6859088738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3429000"/>
            <a:ext cx="6086075" cy="2739381"/>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80688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731520"/>
            <a:ext cx="8172400" cy="3474720"/>
          </a:xfrm>
        </p:spPr>
        <p:txBody>
          <a:bodyPr>
            <a:normAutofit/>
          </a:bodyPr>
          <a:lstStyle/>
          <a:p>
            <a:pPr marL="1207008" lvl="4" indent="0">
              <a:buNone/>
            </a:pPr>
            <a:r>
              <a:rPr lang="tr-TR" sz="3600" dirty="0">
                <a:effectLst>
                  <a:outerShdw blurRad="38100" dist="38100" dir="2700000" algn="tl">
                    <a:srgbClr val="000000">
                      <a:alpha val="43137"/>
                    </a:srgbClr>
                  </a:outerShdw>
                </a:effectLst>
              </a:rPr>
              <a:t>İlişkisel Zorbalık: </a:t>
            </a:r>
            <a:r>
              <a:rPr lang="tr-TR" sz="2800" dirty="0" smtClean="0"/>
              <a:t>Kişiler </a:t>
            </a:r>
            <a:r>
              <a:rPr lang="tr-TR" sz="2800" dirty="0"/>
              <a:t>arasındaki </a:t>
            </a:r>
            <a:r>
              <a:rPr lang="tr-TR" sz="2800" dirty="0" smtClean="0"/>
              <a:t>ilişkilere </a:t>
            </a:r>
            <a:r>
              <a:rPr lang="tr-TR" sz="2800" dirty="0"/>
              <a:t>zarar verici sözlerin aktarılması ve yayılması, birisi hakkında arkasından </a:t>
            </a:r>
            <a:r>
              <a:rPr lang="tr-TR" sz="2800" dirty="0" smtClean="0"/>
              <a:t>konuşma </a:t>
            </a:r>
            <a:r>
              <a:rPr lang="tr-TR" sz="2800" dirty="0"/>
              <a:t>gibi </a:t>
            </a:r>
            <a:r>
              <a:rPr lang="tr-TR" sz="2800" dirty="0" smtClean="0"/>
              <a:t>davranışlar </a:t>
            </a:r>
            <a:r>
              <a:rPr lang="tr-TR" sz="2800" dirty="0"/>
              <a:t>bu türün içinde yer alır.</a:t>
            </a:r>
          </a:p>
        </p:txBody>
      </p:sp>
      <p:pic>
        <p:nvPicPr>
          <p:cNvPr id="7170" name="Picture 2" descr="http://blog.sascentre.com/tr/wp-content/uploads/2015/04/Resim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5656" y="3140968"/>
            <a:ext cx="6267450" cy="3419475"/>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4935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332656"/>
            <a:ext cx="6512511" cy="1143000"/>
          </a:xfrm>
        </p:spPr>
        <p:txBody>
          <a:bodyPr/>
          <a:lstStyle/>
          <a:p>
            <a:pPr marL="0" indent="0" algn="ctr">
              <a:buNone/>
            </a:pPr>
            <a:r>
              <a:rPr lang="tr-TR" dirty="0" smtClean="0"/>
              <a:t>SİBER ZORBALIK</a:t>
            </a:r>
            <a:endParaRPr lang="tr-TR" dirty="0"/>
          </a:p>
        </p:txBody>
      </p:sp>
      <p:sp>
        <p:nvSpPr>
          <p:cNvPr id="3" name="İçerik Yer Tutucusu 2"/>
          <p:cNvSpPr>
            <a:spLocks noGrp="1"/>
          </p:cNvSpPr>
          <p:nvPr>
            <p:ph sz="quarter" idx="13"/>
          </p:nvPr>
        </p:nvSpPr>
        <p:spPr>
          <a:xfrm>
            <a:off x="971600" y="1700808"/>
            <a:ext cx="6976864" cy="4770864"/>
          </a:xfrm>
        </p:spPr>
        <p:txBody>
          <a:bodyPr>
            <a:normAutofit/>
          </a:bodyPr>
          <a:lstStyle/>
          <a:p>
            <a:pPr marL="45720" indent="0">
              <a:buNone/>
            </a:pPr>
            <a:r>
              <a:rPr lang="tr-TR" dirty="0"/>
              <a:t>Psikolojik zorbalığın bir çeşidi olarak bir başkasına istemli olarak elektronik medyanın </a:t>
            </a:r>
            <a:r>
              <a:rPr lang="tr-TR" dirty="0" smtClean="0"/>
              <a:t>kullanılması </a:t>
            </a:r>
            <a:r>
              <a:rPr lang="tr-TR" dirty="0"/>
              <a:t>örneğin cep telefonu veya internet yoluyla zarar verme şekline siber </a:t>
            </a:r>
            <a:r>
              <a:rPr lang="tr-TR" dirty="0" smtClean="0"/>
              <a:t>zorbalık </a:t>
            </a:r>
            <a:r>
              <a:rPr lang="tr-TR" dirty="0"/>
              <a:t>adı verilmektedir. </a:t>
            </a:r>
            <a:endParaRPr lang="tr-TR" dirty="0" smtClean="0"/>
          </a:p>
        </p:txBody>
      </p:sp>
      <p:pic>
        <p:nvPicPr>
          <p:cNvPr id="9218" name="Picture 2" descr="http://cdn.teknolojioku.com/data/news/1/1436437200_2013-aralik-5cyberbullying-405x27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11760" y="3536911"/>
            <a:ext cx="4392488" cy="2960862"/>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1815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95736" y="3933056"/>
            <a:ext cx="6512511" cy="1143000"/>
          </a:xfrm>
        </p:spPr>
        <p:txBody>
          <a:bodyPr/>
          <a:lstStyle/>
          <a:p>
            <a:pPr marL="0" indent="0">
              <a:buNone/>
            </a:pPr>
            <a:r>
              <a:rPr lang="tr-TR" dirty="0" smtClean="0"/>
              <a:t>SİBER ZORBALIK</a:t>
            </a:r>
            <a:endParaRPr lang="tr-TR" dirty="0"/>
          </a:p>
        </p:txBody>
      </p:sp>
      <p:sp>
        <p:nvSpPr>
          <p:cNvPr id="3" name="İçerik Yer Tutucusu 2"/>
          <p:cNvSpPr>
            <a:spLocks noGrp="1"/>
          </p:cNvSpPr>
          <p:nvPr>
            <p:ph sz="quarter" idx="13"/>
          </p:nvPr>
        </p:nvSpPr>
        <p:spPr/>
        <p:txBody>
          <a:bodyPr/>
          <a:lstStyle/>
          <a:p>
            <a:pPr marL="45720" indent="0">
              <a:buNone/>
            </a:pPr>
            <a:r>
              <a:rPr lang="tr-TR" dirty="0"/>
              <a:t>Siber zorba diğer akran zorbalığı çeşitlerinden birçok açıdan farklılık göstermektedir. Zorba kurbanla arasına mesafe koyarak bir alan yaratıp, kimliğini gizleyebilmekte ve bu yolla zorba günün her anı gündüz veya gece kurbana ulaşabilmektedir. Böylece siber zorbalık zaman sınırlarının, fiziksel ve kişisel alanların aşıldığı bir durum </a:t>
            </a:r>
            <a:r>
              <a:rPr lang="tr-TR" dirty="0" smtClean="0"/>
              <a:t>olmaktadır.</a:t>
            </a:r>
            <a:endParaRPr lang="tr-TR" dirty="0"/>
          </a:p>
          <a:p>
            <a:endParaRPr lang="tr-TR" dirty="0"/>
          </a:p>
        </p:txBody>
      </p:sp>
      <p:pic>
        <p:nvPicPr>
          <p:cNvPr id="8194" name="Picture 2" descr="http://ismailsekipuyalortaokulu.meb.k12.tr/meb_iys_dosyalar/35/07/717878/resimler/2013_04/k_19125811_sanalkabadayisanal_zorb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5575" y="4617638"/>
            <a:ext cx="3480321" cy="2175201"/>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97910293"/>
      </p:ext>
    </p:extLst>
  </p:cSld>
  <p:clrMapOvr>
    <a:masterClrMapping/>
  </p:clrMapOvr>
</p:sld>
</file>

<file path=ppt/theme/theme1.xml><?xml version="1.0" encoding="utf-8"?>
<a:theme xmlns:a="http://schemas.openxmlformats.org/drawingml/2006/main" name="Hava Akımı">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344</TotalTime>
  <Words>693</Words>
  <Application>Microsoft Office PowerPoint</Application>
  <PresentationFormat>Ekran Gösterisi (4:3)</PresentationFormat>
  <Paragraphs>68</Paragraphs>
  <Slides>21</Slides>
  <Notes>1</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Hava Akımı</vt:lpstr>
      <vt:lpstr>AKRAN ZORBALIĞI</vt:lpstr>
      <vt:lpstr>Akran Zorbalığı Nedir?</vt:lpstr>
      <vt:lpstr>Bir davranışın akran zorbalığı olarak değerlendirilebilmesi için;</vt:lpstr>
      <vt:lpstr>Zorbalık Türleri</vt:lpstr>
      <vt:lpstr>Slayt 5</vt:lpstr>
      <vt:lpstr>Slayt 6</vt:lpstr>
      <vt:lpstr>Slayt 7</vt:lpstr>
      <vt:lpstr>SİBER ZORBALIK</vt:lpstr>
      <vt:lpstr>SİBER ZORBALIK</vt:lpstr>
      <vt:lpstr>ZORBALIKTA ÜÇ GRUP VAR:</vt:lpstr>
      <vt:lpstr>ZORBANIN ÖZELLİKLERİ</vt:lpstr>
      <vt:lpstr>SEYİRCİLERİN ÖZELLİKLERİ</vt:lpstr>
      <vt:lpstr>Zorbalığın Mağdurlara Olumsuz Etkileri:   </vt:lpstr>
      <vt:lpstr>Slayt 14</vt:lpstr>
      <vt:lpstr>Slayt 15</vt:lpstr>
      <vt:lpstr>Seyirci ne yapabilir? </vt:lpstr>
      <vt:lpstr>Mağdur ne yapabilir? </vt:lpstr>
      <vt:lpstr>ZORBALIKLA İLGİLİ YANLIŞ İNANÇLAR</vt:lpstr>
      <vt:lpstr>Slayt 19</vt:lpstr>
      <vt:lpstr>Slayt 20</vt:lpstr>
      <vt:lpstr>Slayt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AKRAN ZORBALIĞI</dc:title>
  <dc:creator>YUNUS</dc:creator>
  <cp:lastModifiedBy>Serkan</cp:lastModifiedBy>
  <cp:revision>20</cp:revision>
  <dcterms:created xsi:type="dcterms:W3CDTF">2015-10-12T07:53:26Z</dcterms:created>
  <dcterms:modified xsi:type="dcterms:W3CDTF">2015-12-17T08:19:47Z</dcterms:modified>
</cp:coreProperties>
</file>